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7"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Lst>
  <p:sldSz cy="5143500" cx="9144000"/>
  <p:notesSz cx="6858000" cy="9144000"/>
  <p:embeddedFontLst>
    <p:embeddedFont>
      <p:font typeface="Abril Fatface"/>
      <p:regular r:id="rId22"/>
    </p:embeddedFont>
    <p:embeddedFont>
      <p:font typeface="Fira Sans"/>
      <p:regular r:id="rId23"/>
      <p:bold r:id="rId24"/>
      <p:italic r:id="rId25"/>
      <p:boldItalic r:id="rId26"/>
    </p:embeddedFont>
    <p:embeddedFont>
      <p:font typeface="Bree Serif"/>
      <p:regular r:id="rId2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font" Target="fonts/AbrilFatface-regular.fntdata"/><Relationship Id="rId21" Type="http://schemas.openxmlformats.org/officeDocument/2006/relationships/slide" Target="slides/slide17.xml"/><Relationship Id="rId24" Type="http://schemas.openxmlformats.org/officeDocument/2006/relationships/font" Target="fonts/FiraSans-bold.fntdata"/><Relationship Id="rId23" Type="http://schemas.openxmlformats.org/officeDocument/2006/relationships/font" Target="fonts/FiraSans-regular.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FiraSans-boldItalic.fntdata"/><Relationship Id="rId25" Type="http://schemas.openxmlformats.org/officeDocument/2006/relationships/font" Target="fonts/FiraSans-italic.fntdata"/><Relationship Id="rId27" Type="http://schemas.openxmlformats.org/officeDocument/2006/relationships/font" Target="fonts/BreeSerif-regular.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31be86902a2_0_12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31be86902a2_0_12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31be86902a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31be86902a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31be86902a2_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31be86902a2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31be86902a2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31be86902a2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31bdd018466_5_3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31bdd018466_5_3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31bdd018466_5_3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31bdd018466_5_3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31bdd018466_5_3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31bdd018466_5_3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2cf7c39a6f7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2cf7c39a6f7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2cc9fe6680f_0_3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2cc9fe6680f_0_3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2cc9fe6680f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2cc9fe6680f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de"/>
              <a:t>what is your domain problem, who is your stakeholder?  Please clarify the need you are addressing, and how you know that this is a need.</a:t>
            </a:r>
            <a:endParaRPr/>
          </a:p>
          <a:p>
            <a:pPr indent="0" lvl="0" marL="0" rtl="0" algn="l">
              <a:spcBef>
                <a:spcPts val="0"/>
              </a:spcBef>
              <a:spcAft>
                <a:spcPts val="0"/>
              </a:spcAft>
              <a:buNone/>
            </a:pPr>
            <a:r>
              <a:t/>
            </a:r>
            <a:endParaRPr/>
          </a:p>
          <a:p>
            <a:pPr indent="0" lvl="0" marL="0" marR="190500" rtl="0" algn="l">
              <a:lnSpc>
                <a:spcPct val="115000"/>
              </a:lnSpc>
              <a:spcBef>
                <a:spcPts val="1200"/>
              </a:spcBef>
              <a:spcAft>
                <a:spcPts val="200"/>
              </a:spcAft>
              <a:buClr>
                <a:schemeClr val="dk1"/>
              </a:buClr>
              <a:buSzPts val="1100"/>
              <a:buFont typeface="Arial"/>
              <a:buNone/>
            </a:pPr>
            <a:r>
              <a:rPr b="1" lang="de" sz="1000">
                <a:solidFill>
                  <a:schemeClr val="dk1"/>
                </a:solidFill>
              </a:rPr>
              <a:t>This model can help facilitate more sustainable lending practices for organizations like the World Bank or IMF. Additionally, our model can also be used by the government institutions of the country or the policy makers to make better decisions regarding external borrowing and monitoring the ongoing debt. Our model can also be used by NGOs to help them target their interventions by identifying the root cause of the problem.</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31bdd018466_5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31bdd018466_5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de"/>
              <a:t>Mention that we merged on zipcode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31bdd018466_5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31bdd018466_5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marR="190500" rtl="0" algn="l">
              <a:lnSpc>
                <a:spcPct val="115000"/>
              </a:lnSpc>
              <a:spcBef>
                <a:spcPts val="1200"/>
              </a:spcBef>
              <a:spcAft>
                <a:spcPts val="200"/>
              </a:spcAft>
              <a:buClr>
                <a:schemeClr val="dk1"/>
              </a:buClr>
              <a:buSzPts val="1100"/>
              <a:buFont typeface="Arial"/>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31bdd018466_6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31bdd018466_6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marR="190500" rtl="0" algn="l">
              <a:lnSpc>
                <a:spcPct val="115000"/>
              </a:lnSpc>
              <a:spcBef>
                <a:spcPts val="1200"/>
              </a:spcBef>
              <a:spcAft>
                <a:spcPts val="200"/>
              </a:spcAft>
              <a:buClr>
                <a:schemeClr val="dk1"/>
              </a:buClr>
              <a:buSzPts val="1100"/>
              <a:buFont typeface="Arial"/>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2cf84280121_9_3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2cf84280121_9_3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2cf7c39a6f7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2cf7c39a6f7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a:t>This is the key slide - where do you stand right now with results?  If you don't have results, you should explain why not and what you are going to do about it.</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31bdd018466_5_2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31bdd018466_5_2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a:t>This is the key slide - where do you stand right now with results?  If you don't have results, you should explain why not and what you are going to do about it.</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31bdd018466_5_2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31bdd018466_5_2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27.png"/><Relationship Id="rId4" Type="http://schemas.openxmlformats.org/officeDocument/2006/relationships/image" Target="../media/image8.png"/><Relationship Id="rId5" Type="http://schemas.openxmlformats.org/officeDocument/2006/relationships/image" Target="../media/image5.png"/><Relationship Id="rId6" Type="http://schemas.openxmlformats.org/officeDocument/2006/relationships/image" Target="../media/image26.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9.png"/><Relationship Id="rId4" Type="http://schemas.openxmlformats.org/officeDocument/2006/relationships/image" Target="../media/image10.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10.png"/><Relationship Id="rId4" Type="http://schemas.openxmlformats.org/officeDocument/2006/relationships/image" Target="../media/image1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10.png"/><Relationship Id="rId4" Type="http://schemas.openxmlformats.org/officeDocument/2006/relationships/image" Target="../media/image1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9.png"/><Relationship Id="rId4" Type="http://schemas.openxmlformats.org/officeDocument/2006/relationships/image" Target="../media/image10.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27.png"/><Relationship Id="rId4" Type="http://schemas.openxmlformats.org/officeDocument/2006/relationships/image" Target="../media/image8.png"/><Relationship Id="rId5" Type="http://schemas.openxmlformats.org/officeDocument/2006/relationships/image" Target="../media/image5.png"/><Relationship Id="rId6" Type="http://schemas.openxmlformats.org/officeDocument/2006/relationships/image" Target="../media/image26.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10.png"/><Relationship Id="rId4" Type="http://schemas.openxmlformats.org/officeDocument/2006/relationships/image" Target="../media/image1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10.png"/><Relationship Id="rId4" Type="http://schemas.openxmlformats.org/officeDocument/2006/relationships/image" Target="../media/image1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9.png"/><Relationship Id="rId4" Type="http://schemas.openxmlformats.org/officeDocument/2006/relationships/image" Target="../media/image10.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 Id="rId4" Type="http://schemas.openxmlformats.org/officeDocument/2006/relationships/image" Target="../media/image6.png"/><Relationship Id="rId5" Type="http://schemas.openxmlformats.org/officeDocument/2006/relationships/image" Target="../media/image4.png"/><Relationship Id="rId6" Type="http://schemas.openxmlformats.org/officeDocument/2006/relationships/image" Target="../media/image7.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9.png"/><Relationship Id="rId4" Type="http://schemas.openxmlformats.org/officeDocument/2006/relationships/image" Target="../media/image10.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5.png"/><Relationship Id="rId4" Type="http://schemas.openxmlformats.org/officeDocument/2006/relationships/image" Target="../media/image8.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9.png"/><Relationship Id="rId4" Type="http://schemas.openxmlformats.org/officeDocument/2006/relationships/image" Target="../media/image10.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10.png"/><Relationship Id="rId4" Type="http://schemas.openxmlformats.org/officeDocument/2006/relationships/image" Target="../media/image1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 Id="rId5" Type="http://schemas.openxmlformats.org/officeDocument/2006/relationships/image" Target="../media/image3.png"/><Relationship Id="rId6" Type="http://schemas.openxmlformats.org/officeDocument/2006/relationships/image" Target="../media/image5.png"/><Relationship Id="rId7" Type="http://schemas.openxmlformats.org/officeDocument/2006/relationships/image" Target="../media/image8.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5.png"/><Relationship Id="rId4" Type="http://schemas.openxmlformats.org/officeDocument/2006/relationships/image" Target="../media/image8.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10.png"/><Relationship Id="rId4" Type="http://schemas.openxmlformats.org/officeDocument/2006/relationships/image" Target="../media/image11.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9.png"/><Relationship Id="rId4" Type="http://schemas.openxmlformats.org/officeDocument/2006/relationships/image" Target="../media/image10.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27.png"/><Relationship Id="rId4" Type="http://schemas.openxmlformats.org/officeDocument/2006/relationships/image" Target="../media/image8.png"/><Relationship Id="rId5" Type="http://schemas.openxmlformats.org/officeDocument/2006/relationships/image" Target="../media/image5.png"/><Relationship Id="rId6" Type="http://schemas.openxmlformats.org/officeDocument/2006/relationships/image" Target="../media/image26.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15.png"/><Relationship Id="rId4" Type="http://schemas.openxmlformats.org/officeDocument/2006/relationships/image" Target="../media/image12.png"/><Relationship Id="rId5" Type="http://schemas.openxmlformats.org/officeDocument/2006/relationships/image" Target="../media/image1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5.png"/><Relationship Id="rId4" Type="http://schemas.openxmlformats.org/officeDocument/2006/relationships/image" Target="../media/image8.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5.png"/><Relationship Id="rId4" Type="http://schemas.openxmlformats.org/officeDocument/2006/relationships/image" Target="../media/image8.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5.png"/><Relationship Id="rId4" Type="http://schemas.openxmlformats.org/officeDocument/2006/relationships/image" Target="../media/image8.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5.png"/><Relationship Id="rId4" Type="http://schemas.openxmlformats.org/officeDocument/2006/relationships/image" Target="../media/image8.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27.png"/><Relationship Id="rId4" Type="http://schemas.openxmlformats.org/officeDocument/2006/relationships/image" Target="../media/image8.png"/><Relationship Id="rId5" Type="http://schemas.openxmlformats.org/officeDocument/2006/relationships/image" Target="../media/image5.png"/><Relationship Id="rId6" Type="http://schemas.openxmlformats.org/officeDocument/2006/relationships/image" Target="../media/image26.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2.png"/><Relationship Id="rId4" Type="http://schemas.openxmlformats.org/officeDocument/2006/relationships/image" Target="../media/image6.png"/><Relationship Id="rId5" Type="http://schemas.openxmlformats.org/officeDocument/2006/relationships/image" Target="../media/image11.png"/><Relationship Id="rId6" Type="http://schemas.openxmlformats.org/officeDocument/2006/relationships/image" Target="../media/image7.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p:nvPr/>
        </p:nvSpPr>
        <p:spPr>
          <a:xfrm>
            <a:off x="225250" y="186250"/>
            <a:ext cx="8693400" cy="4770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 name="Google Shape;10;p2"/>
          <p:cNvGrpSpPr/>
          <p:nvPr/>
        </p:nvGrpSpPr>
        <p:grpSpPr>
          <a:xfrm>
            <a:off x="229225" y="185223"/>
            <a:ext cx="8688899" cy="4771400"/>
            <a:chOff x="229225" y="185223"/>
            <a:chExt cx="8688899" cy="4771400"/>
          </a:xfrm>
        </p:grpSpPr>
        <p:pic>
          <p:nvPicPr>
            <p:cNvPr id="11" name="Google Shape;11;p2"/>
            <p:cNvPicPr preferRelativeResize="0"/>
            <p:nvPr/>
          </p:nvPicPr>
          <p:blipFill rotWithShape="1">
            <a:blip r:embed="rId2">
              <a:alphaModFix/>
            </a:blip>
            <a:srcRect b="18117" l="13804" r="30842" t="7780"/>
            <a:stretch/>
          </p:blipFill>
          <p:spPr>
            <a:xfrm flipH="1" rot="5400000">
              <a:off x="1523012" y="-800513"/>
              <a:ext cx="2236102" cy="4207575"/>
            </a:xfrm>
            <a:prstGeom prst="rect">
              <a:avLst/>
            </a:prstGeom>
            <a:noFill/>
            <a:ln>
              <a:noFill/>
            </a:ln>
          </p:spPr>
        </p:pic>
        <p:pic>
          <p:nvPicPr>
            <p:cNvPr id="12" name="Google Shape;12;p2"/>
            <p:cNvPicPr preferRelativeResize="0"/>
            <p:nvPr/>
          </p:nvPicPr>
          <p:blipFill rotWithShape="1">
            <a:blip r:embed="rId3">
              <a:alphaModFix/>
            </a:blip>
            <a:srcRect b="0" l="41434" r="0" t="21605"/>
            <a:stretch/>
          </p:blipFill>
          <p:spPr>
            <a:xfrm>
              <a:off x="229225" y="185225"/>
              <a:ext cx="2532397" cy="4764851"/>
            </a:xfrm>
            <a:prstGeom prst="rect">
              <a:avLst/>
            </a:prstGeom>
            <a:noFill/>
            <a:ln>
              <a:noFill/>
            </a:ln>
          </p:spPr>
        </p:pic>
        <p:pic>
          <p:nvPicPr>
            <p:cNvPr id="13" name="Google Shape;13;p2"/>
            <p:cNvPicPr preferRelativeResize="0"/>
            <p:nvPr/>
          </p:nvPicPr>
          <p:blipFill rotWithShape="1">
            <a:blip r:embed="rId4">
              <a:alphaModFix/>
            </a:blip>
            <a:srcRect b="0" l="14296" r="39809" t="32836"/>
            <a:stretch/>
          </p:blipFill>
          <p:spPr>
            <a:xfrm rot="5400000">
              <a:off x="5544047" y="1581357"/>
              <a:ext cx="2206401" cy="4541752"/>
            </a:xfrm>
            <a:prstGeom prst="rect">
              <a:avLst/>
            </a:prstGeom>
            <a:noFill/>
            <a:ln>
              <a:noFill/>
            </a:ln>
          </p:spPr>
        </p:pic>
        <p:pic>
          <p:nvPicPr>
            <p:cNvPr id="14" name="Google Shape;14;p2"/>
            <p:cNvPicPr preferRelativeResize="0"/>
            <p:nvPr/>
          </p:nvPicPr>
          <p:blipFill rotWithShape="1">
            <a:blip r:embed="rId5">
              <a:alphaModFix/>
            </a:blip>
            <a:srcRect b="21848" l="3245" r="26668" t="16327"/>
            <a:stretch/>
          </p:blipFill>
          <p:spPr>
            <a:xfrm>
              <a:off x="5381175" y="379675"/>
              <a:ext cx="2997074" cy="3718799"/>
            </a:xfrm>
            <a:prstGeom prst="rect">
              <a:avLst/>
            </a:prstGeom>
            <a:noFill/>
            <a:ln>
              <a:noFill/>
            </a:ln>
          </p:spPr>
        </p:pic>
        <p:pic>
          <p:nvPicPr>
            <p:cNvPr id="15" name="Google Shape;15;p2"/>
            <p:cNvPicPr preferRelativeResize="0"/>
            <p:nvPr/>
          </p:nvPicPr>
          <p:blipFill rotWithShape="1">
            <a:blip r:embed="rId6">
              <a:alphaModFix/>
            </a:blip>
            <a:srcRect b="58498" l="32735" r="28428" t="10200"/>
            <a:stretch/>
          </p:blipFill>
          <p:spPr>
            <a:xfrm rot="-5400000">
              <a:off x="7611709" y="3650211"/>
              <a:ext cx="1224976" cy="1387848"/>
            </a:xfrm>
            <a:prstGeom prst="rect">
              <a:avLst/>
            </a:prstGeom>
            <a:noFill/>
            <a:ln>
              <a:noFill/>
            </a:ln>
          </p:spPr>
        </p:pic>
      </p:grpSp>
      <p:sp>
        <p:nvSpPr>
          <p:cNvPr id="16" name="Google Shape;16;p2"/>
          <p:cNvSpPr txBox="1"/>
          <p:nvPr>
            <p:ph type="ctrTitle"/>
          </p:nvPr>
        </p:nvSpPr>
        <p:spPr>
          <a:xfrm>
            <a:off x="715100" y="1446900"/>
            <a:ext cx="7297200" cy="1840200"/>
          </a:xfrm>
          <a:prstGeom prst="rect">
            <a:avLst/>
          </a:prstGeom>
        </p:spPr>
        <p:txBody>
          <a:bodyPr anchorCtr="0" anchor="ctr" bIns="91425" lIns="91425" spcFirstLastPara="1" rIns="91425" wrap="square" tIns="91425">
            <a:noAutofit/>
          </a:bodyPr>
          <a:lstStyle>
            <a:lvl1pPr lvl="0">
              <a:spcBef>
                <a:spcPts val="0"/>
              </a:spcBef>
              <a:spcAft>
                <a:spcPts val="0"/>
              </a:spcAft>
              <a:buSzPts val="5200"/>
              <a:buNone/>
              <a:defRPr sz="6200">
                <a:latin typeface="Abril Fatface"/>
                <a:ea typeface="Abril Fatface"/>
                <a:cs typeface="Abril Fatface"/>
                <a:sym typeface="Abril Fatface"/>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7" name="Google Shape;17;p2"/>
          <p:cNvSpPr txBox="1"/>
          <p:nvPr>
            <p:ph idx="1" type="subTitle"/>
          </p:nvPr>
        </p:nvSpPr>
        <p:spPr>
          <a:xfrm>
            <a:off x="715100" y="3642125"/>
            <a:ext cx="4359000" cy="4095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SzPts val="1400"/>
              <a:buNone/>
              <a:defRPr sz="18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80" name="Shape 80"/>
        <p:cNvGrpSpPr/>
        <p:nvPr/>
      </p:nvGrpSpPr>
      <p:grpSpPr>
        <a:xfrm>
          <a:off x="0" y="0"/>
          <a:ext cx="0" cy="0"/>
          <a:chOff x="0" y="0"/>
          <a:chExt cx="0" cy="0"/>
        </a:xfrm>
      </p:grpSpPr>
      <p:sp>
        <p:nvSpPr>
          <p:cNvPr id="81" name="Google Shape;81;p11"/>
          <p:cNvSpPr/>
          <p:nvPr/>
        </p:nvSpPr>
        <p:spPr>
          <a:xfrm>
            <a:off x="225250" y="186250"/>
            <a:ext cx="8693400" cy="4770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2" name="Google Shape;82;p11"/>
          <p:cNvPicPr preferRelativeResize="0"/>
          <p:nvPr/>
        </p:nvPicPr>
        <p:blipFill rotWithShape="1">
          <a:blip r:embed="rId2">
            <a:alphaModFix/>
          </a:blip>
          <a:srcRect b="8370" l="0" r="26927" t="28506"/>
          <a:stretch/>
        </p:blipFill>
        <p:spPr>
          <a:xfrm flipH="1" rot="10800000">
            <a:off x="6961085" y="2578923"/>
            <a:ext cx="1958802" cy="2378327"/>
          </a:xfrm>
          <a:prstGeom prst="rect">
            <a:avLst/>
          </a:prstGeom>
          <a:noFill/>
          <a:ln>
            <a:noFill/>
          </a:ln>
        </p:spPr>
      </p:pic>
      <p:pic>
        <p:nvPicPr>
          <p:cNvPr id="83" name="Google Shape;83;p11"/>
          <p:cNvPicPr preferRelativeResize="0"/>
          <p:nvPr/>
        </p:nvPicPr>
        <p:blipFill rotWithShape="1">
          <a:blip r:embed="rId3">
            <a:alphaModFix/>
          </a:blip>
          <a:srcRect b="20011" l="8547" r="33967" t="24107"/>
          <a:stretch/>
        </p:blipFill>
        <p:spPr>
          <a:xfrm rot="-5400000">
            <a:off x="506793" y="-93522"/>
            <a:ext cx="1536924" cy="2100152"/>
          </a:xfrm>
          <a:prstGeom prst="rect">
            <a:avLst/>
          </a:prstGeom>
          <a:noFill/>
          <a:ln>
            <a:noFill/>
          </a:ln>
        </p:spPr>
      </p:pic>
      <p:pic>
        <p:nvPicPr>
          <p:cNvPr id="84" name="Google Shape;84;p11"/>
          <p:cNvPicPr preferRelativeResize="0"/>
          <p:nvPr/>
        </p:nvPicPr>
        <p:blipFill rotWithShape="1">
          <a:blip r:embed="rId4">
            <a:alphaModFix/>
          </a:blip>
          <a:srcRect b="0" l="0" r="35839" t="43788"/>
          <a:stretch/>
        </p:blipFill>
        <p:spPr>
          <a:xfrm>
            <a:off x="7818836" y="185792"/>
            <a:ext cx="1101049" cy="1356877"/>
          </a:xfrm>
          <a:prstGeom prst="rect">
            <a:avLst/>
          </a:prstGeom>
          <a:noFill/>
          <a:ln>
            <a:noFill/>
          </a:ln>
        </p:spPr>
      </p:pic>
      <p:sp>
        <p:nvSpPr>
          <p:cNvPr id="85" name="Google Shape;85;p11"/>
          <p:cNvSpPr txBox="1"/>
          <p:nvPr>
            <p:ph hasCustomPrompt="1" type="title"/>
          </p:nvPr>
        </p:nvSpPr>
        <p:spPr>
          <a:xfrm>
            <a:off x="1284000" y="1558475"/>
            <a:ext cx="6576000" cy="1511100"/>
          </a:xfrm>
          <a:prstGeom prst="rect">
            <a:avLst/>
          </a:prstGeom>
        </p:spPr>
        <p:txBody>
          <a:bodyPr anchorCtr="0" anchor="b" bIns="91425" lIns="91425" spcFirstLastPara="1" rIns="91425" wrap="square" tIns="91425">
            <a:noAutofit/>
          </a:bodyPr>
          <a:lstStyle>
            <a:lvl1pPr lvl="0">
              <a:spcBef>
                <a:spcPts val="0"/>
              </a:spcBef>
              <a:spcAft>
                <a:spcPts val="0"/>
              </a:spcAft>
              <a:buSzPts val="9600"/>
              <a:buNone/>
              <a:defRPr sz="96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86" name="Google Shape;86;p11"/>
          <p:cNvSpPr txBox="1"/>
          <p:nvPr>
            <p:ph idx="1" type="subTitle"/>
          </p:nvPr>
        </p:nvSpPr>
        <p:spPr>
          <a:xfrm>
            <a:off x="1284000" y="3069625"/>
            <a:ext cx="6576000" cy="4575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7" name="Shape 87"/>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
    <p:spTree>
      <p:nvGrpSpPr>
        <p:cNvPr id="88" name="Shape 88"/>
        <p:cNvGrpSpPr/>
        <p:nvPr/>
      </p:nvGrpSpPr>
      <p:grpSpPr>
        <a:xfrm>
          <a:off x="0" y="0"/>
          <a:ext cx="0" cy="0"/>
          <a:chOff x="0" y="0"/>
          <a:chExt cx="0" cy="0"/>
        </a:xfrm>
      </p:grpSpPr>
      <p:sp>
        <p:nvSpPr>
          <p:cNvPr id="89" name="Google Shape;89;p13"/>
          <p:cNvSpPr/>
          <p:nvPr/>
        </p:nvSpPr>
        <p:spPr>
          <a:xfrm>
            <a:off x="225250" y="186250"/>
            <a:ext cx="8693400" cy="4770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0" name="Google Shape;90;p13"/>
          <p:cNvPicPr preferRelativeResize="0"/>
          <p:nvPr/>
        </p:nvPicPr>
        <p:blipFill rotWithShape="1">
          <a:blip r:embed="rId2">
            <a:alphaModFix/>
          </a:blip>
          <a:srcRect b="25417" l="0" r="53904" t="0"/>
          <a:stretch/>
        </p:blipFill>
        <p:spPr>
          <a:xfrm>
            <a:off x="7800904" y="2412156"/>
            <a:ext cx="1118699" cy="2544225"/>
          </a:xfrm>
          <a:prstGeom prst="rect">
            <a:avLst/>
          </a:prstGeom>
          <a:noFill/>
          <a:ln>
            <a:noFill/>
          </a:ln>
        </p:spPr>
      </p:pic>
      <p:pic>
        <p:nvPicPr>
          <p:cNvPr id="91" name="Google Shape;91;p13"/>
          <p:cNvPicPr preferRelativeResize="0"/>
          <p:nvPr/>
        </p:nvPicPr>
        <p:blipFill rotWithShape="1">
          <a:blip r:embed="rId3">
            <a:alphaModFix/>
          </a:blip>
          <a:srcRect b="0" l="0" r="49591" t="0"/>
          <a:stretch/>
        </p:blipFill>
        <p:spPr>
          <a:xfrm>
            <a:off x="8029827" y="2580941"/>
            <a:ext cx="889299" cy="2481500"/>
          </a:xfrm>
          <a:prstGeom prst="rect">
            <a:avLst/>
          </a:prstGeom>
          <a:noFill/>
          <a:ln>
            <a:noFill/>
          </a:ln>
        </p:spPr>
      </p:pic>
      <p:pic>
        <p:nvPicPr>
          <p:cNvPr id="92" name="Google Shape;92;p13"/>
          <p:cNvPicPr preferRelativeResize="0"/>
          <p:nvPr/>
        </p:nvPicPr>
        <p:blipFill rotWithShape="1">
          <a:blip r:embed="rId4">
            <a:alphaModFix/>
          </a:blip>
          <a:srcRect b="5707" l="25683" r="0" t="15134"/>
          <a:stretch/>
        </p:blipFill>
        <p:spPr>
          <a:xfrm>
            <a:off x="225725" y="184833"/>
            <a:ext cx="1275299" cy="1910748"/>
          </a:xfrm>
          <a:prstGeom prst="rect">
            <a:avLst/>
          </a:prstGeom>
          <a:noFill/>
          <a:ln>
            <a:noFill/>
          </a:ln>
        </p:spPr>
      </p:pic>
      <p:sp>
        <p:nvSpPr>
          <p:cNvPr id="93" name="Google Shape;93;p13"/>
          <p:cNvSpPr txBox="1"/>
          <p:nvPr>
            <p:ph type="title"/>
          </p:nvPr>
        </p:nvSpPr>
        <p:spPr>
          <a:xfrm>
            <a:off x="840450" y="1752596"/>
            <a:ext cx="2336400" cy="527700"/>
          </a:xfrm>
          <a:prstGeom prst="rect">
            <a:avLst/>
          </a:prstGeom>
        </p:spPr>
        <p:txBody>
          <a:bodyPr anchorCtr="0" anchor="ctr" bIns="91425" lIns="91425" spcFirstLastPara="1" rIns="91425" wrap="square" tIns="91425">
            <a:noAutofit/>
          </a:bodyPr>
          <a:lstStyle>
            <a:lvl1pPr lvl="0" algn="ctr">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94" name="Google Shape;94;p13"/>
          <p:cNvSpPr txBox="1"/>
          <p:nvPr>
            <p:ph hasCustomPrompt="1" idx="2" type="title"/>
          </p:nvPr>
        </p:nvSpPr>
        <p:spPr>
          <a:xfrm>
            <a:off x="1371000" y="1235621"/>
            <a:ext cx="1275300" cy="593400"/>
          </a:xfrm>
          <a:prstGeom prst="rect">
            <a:avLst/>
          </a:prstGeom>
        </p:spPr>
        <p:txBody>
          <a:bodyPr anchorCtr="0" anchor="ctr" bIns="91425" lIns="91425" spcFirstLastPara="1" rIns="91425" wrap="square" tIns="91425">
            <a:noAutofit/>
          </a:bodyPr>
          <a:lstStyle>
            <a:lvl1pPr lvl="0" algn="ctr">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95" name="Google Shape;95;p13"/>
          <p:cNvSpPr txBox="1"/>
          <p:nvPr>
            <p:ph idx="1" type="subTitle"/>
          </p:nvPr>
        </p:nvSpPr>
        <p:spPr>
          <a:xfrm>
            <a:off x="720000" y="2223100"/>
            <a:ext cx="2577300" cy="4848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nSpc>
                <a:spcPct val="100000"/>
              </a:lnSpc>
              <a:spcBef>
                <a:spcPts val="0"/>
              </a:spcBef>
              <a:spcAft>
                <a:spcPts val="0"/>
              </a:spcAft>
              <a:buSzPts val="1400"/>
              <a:buNone/>
              <a:defRPr/>
            </a:lvl2pPr>
            <a:lvl3pPr lvl="2">
              <a:lnSpc>
                <a:spcPct val="100000"/>
              </a:lnSpc>
              <a:spcBef>
                <a:spcPts val="0"/>
              </a:spcBef>
              <a:spcAft>
                <a:spcPts val="0"/>
              </a:spcAft>
              <a:buSzPts val="1400"/>
              <a:buNone/>
              <a:defRPr/>
            </a:lvl3pPr>
            <a:lvl4pPr lvl="3">
              <a:lnSpc>
                <a:spcPct val="100000"/>
              </a:lnSpc>
              <a:spcBef>
                <a:spcPts val="0"/>
              </a:spcBef>
              <a:spcAft>
                <a:spcPts val="0"/>
              </a:spcAft>
              <a:buSzPts val="1400"/>
              <a:buNone/>
              <a:defRPr/>
            </a:lvl4pPr>
            <a:lvl5pPr lvl="4">
              <a:lnSpc>
                <a:spcPct val="100000"/>
              </a:lnSpc>
              <a:spcBef>
                <a:spcPts val="0"/>
              </a:spcBef>
              <a:spcAft>
                <a:spcPts val="0"/>
              </a:spcAft>
              <a:buSzPts val="1400"/>
              <a:buNone/>
              <a:defRPr/>
            </a:lvl5pPr>
            <a:lvl6pPr lvl="5">
              <a:lnSpc>
                <a:spcPct val="100000"/>
              </a:lnSpc>
              <a:spcBef>
                <a:spcPts val="0"/>
              </a:spcBef>
              <a:spcAft>
                <a:spcPts val="0"/>
              </a:spcAft>
              <a:buSzPts val="1400"/>
              <a:buNone/>
              <a:defRPr/>
            </a:lvl6pPr>
            <a:lvl7pPr lvl="6">
              <a:lnSpc>
                <a:spcPct val="100000"/>
              </a:lnSpc>
              <a:spcBef>
                <a:spcPts val="0"/>
              </a:spcBef>
              <a:spcAft>
                <a:spcPts val="0"/>
              </a:spcAft>
              <a:buSzPts val="1400"/>
              <a:buNone/>
              <a:defRPr/>
            </a:lvl7pPr>
            <a:lvl8pPr lvl="7">
              <a:lnSpc>
                <a:spcPct val="100000"/>
              </a:lnSpc>
              <a:spcBef>
                <a:spcPts val="0"/>
              </a:spcBef>
              <a:spcAft>
                <a:spcPts val="0"/>
              </a:spcAft>
              <a:buSzPts val="1400"/>
              <a:buNone/>
              <a:defRPr/>
            </a:lvl8pPr>
            <a:lvl9pPr lvl="8">
              <a:lnSpc>
                <a:spcPct val="100000"/>
              </a:lnSpc>
              <a:spcBef>
                <a:spcPts val="0"/>
              </a:spcBef>
              <a:spcAft>
                <a:spcPts val="0"/>
              </a:spcAft>
              <a:buSzPts val="1400"/>
              <a:buNone/>
              <a:defRPr/>
            </a:lvl9pPr>
          </a:lstStyle>
          <a:p/>
        </p:txBody>
      </p:sp>
      <p:sp>
        <p:nvSpPr>
          <p:cNvPr id="96" name="Google Shape;96;p13"/>
          <p:cNvSpPr txBox="1"/>
          <p:nvPr>
            <p:ph idx="3" type="title"/>
          </p:nvPr>
        </p:nvSpPr>
        <p:spPr>
          <a:xfrm>
            <a:off x="3410775" y="1752596"/>
            <a:ext cx="2336400" cy="527700"/>
          </a:xfrm>
          <a:prstGeom prst="rect">
            <a:avLst/>
          </a:prstGeom>
        </p:spPr>
        <p:txBody>
          <a:bodyPr anchorCtr="0" anchor="ctr" bIns="91425" lIns="91425" spcFirstLastPara="1" rIns="91425" wrap="square" tIns="91425">
            <a:noAutofit/>
          </a:bodyPr>
          <a:lstStyle>
            <a:lvl1pPr lvl="0" algn="ctr">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97" name="Google Shape;97;p13"/>
          <p:cNvSpPr txBox="1"/>
          <p:nvPr>
            <p:ph hasCustomPrompt="1" idx="4" type="title"/>
          </p:nvPr>
        </p:nvSpPr>
        <p:spPr>
          <a:xfrm>
            <a:off x="3941325" y="1235621"/>
            <a:ext cx="1275300" cy="593400"/>
          </a:xfrm>
          <a:prstGeom prst="rect">
            <a:avLst/>
          </a:prstGeom>
        </p:spPr>
        <p:txBody>
          <a:bodyPr anchorCtr="0" anchor="ctr" bIns="91425" lIns="91425" spcFirstLastPara="1" rIns="91425" wrap="square" tIns="91425">
            <a:noAutofit/>
          </a:bodyPr>
          <a:lstStyle>
            <a:lvl1pPr lvl="0" algn="ctr">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98" name="Google Shape;98;p13"/>
          <p:cNvSpPr txBox="1"/>
          <p:nvPr>
            <p:ph idx="5" type="subTitle"/>
          </p:nvPr>
        </p:nvSpPr>
        <p:spPr>
          <a:xfrm>
            <a:off x="3336975" y="2223100"/>
            <a:ext cx="2484000" cy="4848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nSpc>
                <a:spcPct val="100000"/>
              </a:lnSpc>
              <a:spcBef>
                <a:spcPts val="0"/>
              </a:spcBef>
              <a:spcAft>
                <a:spcPts val="0"/>
              </a:spcAft>
              <a:buSzPts val="1400"/>
              <a:buNone/>
              <a:defRPr/>
            </a:lvl2pPr>
            <a:lvl3pPr lvl="2">
              <a:lnSpc>
                <a:spcPct val="100000"/>
              </a:lnSpc>
              <a:spcBef>
                <a:spcPts val="0"/>
              </a:spcBef>
              <a:spcAft>
                <a:spcPts val="0"/>
              </a:spcAft>
              <a:buSzPts val="1400"/>
              <a:buNone/>
              <a:defRPr/>
            </a:lvl3pPr>
            <a:lvl4pPr lvl="3">
              <a:lnSpc>
                <a:spcPct val="100000"/>
              </a:lnSpc>
              <a:spcBef>
                <a:spcPts val="0"/>
              </a:spcBef>
              <a:spcAft>
                <a:spcPts val="0"/>
              </a:spcAft>
              <a:buSzPts val="1400"/>
              <a:buNone/>
              <a:defRPr/>
            </a:lvl4pPr>
            <a:lvl5pPr lvl="4">
              <a:lnSpc>
                <a:spcPct val="100000"/>
              </a:lnSpc>
              <a:spcBef>
                <a:spcPts val="0"/>
              </a:spcBef>
              <a:spcAft>
                <a:spcPts val="0"/>
              </a:spcAft>
              <a:buSzPts val="1400"/>
              <a:buNone/>
              <a:defRPr/>
            </a:lvl5pPr>
            <a:lvl6pPr lvl="5">
              <a:lnSpc>
                <a:spcPct val="100000"/>
              </a:lnSpc>
              <a:spcBef>
                <a:spcPts val="0"/>
              </a:spcBef>
              <a:spcAft>
                <a:spcPts val="0"/>
              </a:spcAft>
              <a:buSzPts val="1400"/>
              <a:buNone/>
              <a:defRPr/>
            </a:lvl6pPr>
            <a:lvl7pPr lvl="6">
              <a:lnSpc>
                <a:spcPct val="100000"/>
              </a:lnSpc>
              <a:spcBef>
                <a:spcPts val="0"/>
              </a:spcBef>
              <a:spcAft>
                <a:spcPts val="0"/>
              </a:spcAft>
              <a:buSzPts val="1400"/>
              <a:buNone/>
              <a:defRPr/>
            </a:lvl7pPr>
            <a:lvl8pPr lvl="7">
              <a:lnSpc>
                <a:spcPct val="100000"/>
              </a:lnSpc>
              <a:spcBef>
                <a:spcPts val="0"/>
              </a:spcBef>
              <a:spcAft>
                <a:spcPts val="0"/>
              </a:spcAft>
              <a:buSzPts val="1400"/>
              <a:buNone/>
              <a:defRPr/>
            </a:lvl8pPr>
            <a:lvl9pPr lvl="8">
              <a:lnSpc>
                <a:spcPct val="100000"/>
              </a:lnSpc>
              <a:spcBef>
                <a:spcPts val="0"/>
              </a:spcBef>
              <a:spcAft>
                <a:spcPts val="0"/>
              </a:spcAft>
              <a:buSzPts val="1400"/>
              <a:buNone/>
              <a:defRPr/>
            </a:lvl9pPr>
          </a:lstStyle>
          <a:p/>
        </p:txBody>
      </p:sp>
      <p:sp>
        <p:nvSpPr>
          <p:cNvPr id="99" name="Google Shape;99;p13"/>
          <p:cNvSpPr txBox="1"/>
          <p:nvPr>
            <p:ph idx="6" type="title"/>
          </p:nvPr>
        </p:nvSpPr>
        <p:spPr>
          <a:xfrm>
            <a:off x="5974200" y="1752596"/>
            <a:ext cx="2336400" cy="527700"/>
          </a:xfrm>
          <a:prstGeom prst="rect">
            <a:avLst/>
          </a:prstGeom>
        </p:spPr>
        <p:txBody>
          <a:bodyPr anchorCtr="0" anchor="ctr" bIns="91425" lIns="91425" spcFirstLastPara="1" rIns="91425" wrap="square" tIns="91425">
            <a:noAutofit/>
          </a:bodyPr>
          <a:lstStyle>
            <a:lvl1pPr lvl="0" algn="ctr">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00" name="Google Shape;100;p13"/>
          <p:cNvSpPr txBox="1"/>
          <p:nvPr>
            <p:ph hasCustomPrompt="1" idx="7" type="title"/>
          </p:nvPr>
        </p:nvSpPr>
        <p:spPr>
          <a:xfrm>
            <a:off x="6504750" y="1235621"/>
            <a:ext cx="1275300" cy="593400"/>
          </a:xfrm>
          <a:prstGeom prst="rect">
            <a:avLst/>
          </a:prstGeom>
        </p:spPr>
        <p:txBody>
          <a:bodyPr anchorCtr="0" anchor="ctr" bIns="91425" lIns="91425" spcFirstLastPara="1" rIns="91425" wrap="square" tIns="91425">
            <a:noAutofit/>
          </a:bodyPr>
          <a:lstStyle>
            <a:lvl1pPr lvl="0" algn="ctr">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101" name="Google Shape;101;p13"/>
          <p:cNvSpPr txBox="1"/>
          <p:nvPr>
            <p:ph idx="8" type="subTitle"/>
          </p:nvPr>
        </p:nvSpPr>
        <p:spPr>
          <a:xfrm>
            <a:off x="5860650" y="2223100"/>
            <a:ext cx="2563500" cy="4848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nSpc>
                <a:spcPct val="100000"/>
              </a:lnSpc>
              <a:spcBef>
                <a:spcPts val="0"/>
              </a:spcBef>
              <a:spcAft>
                <a:spcPts val="0"/>
              </a:spcAft>
              <a:buSzPts val="1400"/>
              <a:buNone/>
              <a:defRPr/>
            </a:lvl2pPr>
            <a:lvl3pPr lvl="2">
              <a:lnSpc>
                <a:spcPct val="100000"/>
              </a:lnSpc>
              <a:spcBef>
                <a:spcPts val="0"/>
              </a:spcBef>
              <a:spcAft>
                <a:spcPts val="0"/>
              </a:spcAft>
              <a:buSzPts val="1400"/>
              <a:buNone/>
              <a:defRPr/>
            </a:lvl3pPr>
            <a:lvl4pPr lvl="3">
              <a:lnSpc>
                <a:spcPct val="100000"/>
              </a:lnSpc>
              <a:spcBef>
                <a:spcPts val="0"/>
              </a:spcBef>
              <a:spcAft>
                <a:spcPts val="0"/>
              </a:spcAft>
              <a:buSzPts val="1400"/>
              <a:buNone/>
              <a:defRPr/>
            </a:lvl4pPr>
            <a:lvl5pPr lvl="4">
              <a:lnSpc>
                <a:spcPct val="100000"/>
              </a:lnSpc>
              <a:spcBef>
                <a:spcPts val="0"/>
              </a:spcBef>
              <a:spcAft>
                <a:spcPts val="0"/>
              </a:spcAft>
              <a:buSzPts val="1400"/>
              <a:buNone/>
              <a:defRPr/>
            </a:lvl5pPr>
            <a:lvl6pPr lvl="5">
              <a:lnSpc>
                <a:spcPct val="100000"/>
              </a:lnSpc>
              <a:spcBef>
                <a:spcPts val="0"/>
              </a:spcBef>
              <a:spcAft>
                <a:spcPts val="0"/>
              </a:spcAft>
              <a:buSzPts val="1400"/>
              <a:buNone/>
              <a:defRPr/>
            </a:lvl6pPr>
            <a:lvl7pPr lvl="6">
              <a:lnSpc>
                <a:spcPct val="100000"/>
              </a:lnSpc>
              <a:spcBef>
                <a:spcPts val="0"/>
              </a:spcBef>
              <a:spcAft>
                <a:spcPts val="0"/>
              </a:spcAft>
              <a:buSzPts val="1400"/>
              <a:buNone/>
              <a:defRPr/>
            </a:lvl7pPr>
            <a:lvl8pPr lvl="7">
              <a:lnSpc>
                <a:spcPct val="100000"/>
              </a:lnSpc>
              <a:spcBef>
                <a:spcPts val="0"/>
              </a:spcBef>
              <a:spcAft>
                <a:spcPts val="0"/>
              </a:spcAft>
              <a:buSzPts val="1400"/>
              <a:buNone/>
              <a:defRPr/>
            </a:lvl8pPr>
            <a:lvl9pPr lvl="8">
              <a:lnSpc>
                <a:spcPct val="100000"/>
              </a:lnSpc>
              <a:spcBef>
                <a:spcPts val="0"/>
              </a:spcBef>
              <a:spcAft>
                <a:spcPts val="0"/>
              </a:spcAft>
              <a:buSzPts val="1400"/>
              <a:buNone/>
              <a:defRPr/>
            </a:lvl9pPr>
          </a:lstStyle>
          <a:p/>
        </p:txBody>
      </p:sp>
      <p:sp>
        <p:nvSpPr>
          <p:cNvPr id="102" name="Google Shape;102;p13"/>
          <p:cNvSpPr txBox="1"/>
          <p:nvPr>
            <p:ph idx="9" type="title"/>
          </p:nvPr>
        </p:nvSpPr>
        <p:spPr>
          <a:xfrm>
            <a:off x="840450" y="3648196"/>
            <a:ext cx="2336400" cy="527700"/>
          </a:xfrm>
          <a:prstGeom prst="rect">
            <a:avLst/>
          </a:prstGeom>
        </p:spPr>
        <p:txBody>
          <a:bodyPr anchorCtr="0" anchor="ctr" bIns="91425" lIns="91425" spcFirstLastPara="1" rIns="91425" wrap="square" tIns="91425">
            <a:noAutofit/>
          </a:bodyPr>
          <a:lstStyle>
            <a:lvl1pPr lvl="0" algn="ctr">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03" name="Google Shape;103;p13"/>
          <p:cNvSpPr txBox="1"/>
          <p:nvPr>
            <p:ph hasCustomPrompt="1" idx="13" type="title"/>
          </p:nvPr>
        </p:nvSpPr>
        <p:spPr>
          <a:xfrm>
            <a:off x="1371000" y="3131221"/>
            <a:ext cx="1275300" cy="593400"/>
          </a:xfrm>
          <a:prstGeom prst="rect">
            <a:avLst/>
          </a:prstGeom>
        </p:spPr>
        <p:txBody>
          <a:bodyPr anchorCtr="0" anchor="ctr" bIns="91425" lIns="91425" spcFirstLastPara="1" rIns="91425" wrap="square" tIns="91425">
            <a:noAutofit/>
          </a:bodyPr>
          <a:lstStyle>
            <a:lvl1pPr lvl="0" algn="ctr">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104" name="Google Shape;104;p13"/>
          <p:cNvSpPr txBox="1"/>
          <p:nvPr>
            <p:ph idx="14" type="subTitle"/>
          </p:nvPr>
        </p:nvSpPr>
        <p:spPr>
          <a:xfrm>
            <a:off x="720000" y="4118700"/>
            <a:ext cx="2577300" cy="4848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nSpc>
                <a:spcPct val="100000"/>
              </a:lnSpc>
              <a:spcBef>
                <a:spcPts val="0"/>
              </a:spcBef>
              <a:spcAft>
                <a:spcPts val="0"/>
              </a:spcAft>
              <a:buSzPts val="1400"/>
              <a:buNone/>
              <a:defRPr/>
            </a:lvl2pPr>
            <a:lvl3pPr lvl="2">
              <a:lnSpc>
                <a:spcPct val="100000"/>
              </a:lnSpc>
              <a:spcBef>
                <a:spcPts val="0"/>
              </a:spcBef>
              <a:spcAft>
                <a:spcPts val="0"/>
              </a:spcAft>
              <a:buSzPts val="1400"/>
              <a:buNone/>
              <a:defRPr/>
            </a:lvl3pPr>
            <a:lvl4pPr lvl="3">
              <a:lnSpc>
                <a:spcPct val="100000"/>
              </a:lnSpc>
              <a:spcBef>
                <a:spcPts val="0"/>
              </a:spcBef>
              <a:spcAft>
                <a:spcPts val="0"/>
              </a:spcAft>
              <a:buSzPts val="1400"/>
              <a:buNone/>
              <a:defRPr/>
            </a:lvl4pPr>
            <a:lvl5pPr lvl="4">
              <a:lnSpc>
                <a:spcPct val="100000"/>
              </a:lnSpc>
              <a:spcBef>
                <a:spcPts val="0"/>
              </a:spcBef>
              <a:spcAft>
                <a:spcPts val="0"/>
              </a:spcAft>
              <a:buSzPts val="1400"/>
              <a:buNone/>
              <a:defRPr/>
            </a:lvl5pPr>
            <a:lvl6pPr lvl="5">
              <a:lnSpc>
                <a:spcPct val="100000"/>
              </a:lnSpc>
              <a:spcBef>
                <a:spcPts val="0"/>
              </a:spcBef>
              <a:spcAft>
                <a:spcPts val="0"/>
              </a:spcAft>
              <a:buSzPts val="1400"/>
              <a:buNone/>
              <a:defRPr/>
            </a:lvl6pPr>
            <a:lvl7pPr lvl="6">
              <a:lnSpc>
                <a:spcPct val="100000"/>
              </a:lnSpc>
              <a:spcBef>
                <a:spcPts val="0"/>
              </a:spcBef>
              <a:spcAft>
                <a:spcPts val="0"/>
              </a:spcAft>
              <a:buSzPts val="1400"/>
              <a:buNone/>
              <a:defRPr/>
            </a:lvl7pPr>
            <a:lvl8pPr lvl="7">
              <a:lnSpc>
                <a:spcPct val="100000"/>
              </a:lnSpc>
              <a:spcBef>
                <a:spcPts val="0"/>
              </a:spcBef>
              <a:spcAft>
                <a:spcPts val="0"/>
              </a:spcAft>
              <a:buSzPts val="1400"/>
              <a:buNone/>
              <a:defRPr/>
            </a:lvl8pPr>
            <a:lvl9pPr lvl="8">
              <a:lnSpc>
                <a:spcPct val="100000"/>
              </a:lnSpc>
              <a:spcBef>
                <a:spcPts val="0"/>
              </a:spcBef>
              <a:spcAft>
                <a:spcPts val="0"/>
              </a:spcAft>
              <a:buSzPts val="1400"/>
              <a:buNone/>
              <a:defRPr/>
            </a:lvl9pPr>
          </a:lstStyle>
          <a:p/>
        </p:txBody>
      </p:sp>
      <p:sp>
        <p:nvSpPr>
          <p:cNvPr id="105" name="Google Shape;105;p13"/>
          <p:cNvSpPr txBox="1"/>
          <p:nvPr>
            <p:ph idx="15" type="title"/>
          </p:nvPr>
        </p:nvSpPr>
        <p:spPr>
          <a:xfrm>
            <a:off x="3410775" y="3648196"/>
            <a:ext cx="2336400" cy="527700"/>
          </a:xfrm>
          <a:prstGeom prst="rect">
            <a:avLst/>
          </a:prstGeom>
        </p:spPr>
        <p:txBody>
          <a:bodyPr anchorCtr="0" anchor="ctr" bIns="91425" lIns="91425" spcFirstLastPara="1" rIns="91425" wrap="square" tIns="91425">
            <a:noAutofit/>
          </a:bodyPr>
          <a:lstStyle>
            <a:lvl1pPr lvl="0" algn="ctr">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06" name="Google Shape;106;p13"/>
          <p:cNvSpPr txBox="1"/>
          <p:nvPr>
            <p:ph hasCustomPrompt="1" idx="16" type="title"/>
          </p:nvPr>
        </p:nvSpPr>
        <p:spPr>
          <a:xfrm>
            <a:off x="3941325" y="3131221"/>
            <a:ext cx="1275300" cy="593400"/>
          </a:xfrm>
          <a:prstGeom prst="rect">
            <a:avLst/>
          </a:prstGeom>
        </p:spPr>
        <p:txBody>
          <a:bodyPr anchorCtr="0" anchor="ctr" bIns="91425" lIns="91425" spcFirstLastPara="1" rIns="91425" wrap="square" tIns="91425">
            <a:noAutofit/>
          </a:bodyPr>
          <a:lstStyle>
            <a:lvl1pPr lvl="0" algn="ctr">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107" name="Google Shape;107;p13"/>
          <p:cNvSpPr txBox="1"/>
          <p:nvPr>
            <p:ph idx="17" type="subTitle"/>
          </p:nvPr>
        </p:nvSpPr>
        <p:spPr>
          <a:xfrm>
            <a:off x="3336975" y="4118700"/>
            <a:ext cx="2484000" cy="4848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nSpc>
                <a:spcPct val="100000"/>
              </a:lnSpc>
              <a:spcBef>
                <a:spcPts val="0"/>
              </a:spcBef>
              <a:spcAft>
                <a:spcPts val="0"/>
              </a:spcAft>
              <a:buSzPts val="1400"/>
              <a:buNone/>
              <a:defRPr/>
            </a:lvl2pPr>
            <a:lvl3pPr lvl="2">
              <a:lnSpc>
                <a:spcPct val="100000"/>
              </a:lnSpc>
              <a:spcBef>
                <a:spcPts val="0"/>
              </a:spcBef>
              <a:spcAft>
                <a:spcPts val="0"/>
              </a:spcAft>
              <a:buSzPts val="1400"/>
              <a:buNone/>
              <a:defRPr/>
            </a:lvl3pPr>
            <a:lvl4pPr lvl="3">
              <a:lnSpc>
                <a:spcPct val="100000"/>
              </a:lnSpc>
              <a:spcBef>
                <a:spcPts val="0"/>
              </a:spcBef>
              <a:spcAft>
                <a:spcPts val="0"/>
              </a:spcAft>
              <a:buSzPts val="1400"/>
              <a:buNone/>
              <a:defRPr/>
            </a:lvl4pPr>
            <a:lvl5pPr lvl="4">
              <a:lnSpc>
                <a:spcPct val="100000"/>
              </a:lnSpc>
              <a:spcBef>
                <a:spcPts val="0"/>
              </a:spcBef>
              <a:spcAft>
                <a:spcPts val="0"/>
              </a:spcAft>
              <a:buSzPts val="1400"/>
              <a:buNone/>
              <a:defRPr/>
            </a:lvl5pPr>
            <a:lvl6pPr lvl="5">
              <a:lnSpc>
                <a:spcPct val="100000"/>
              </a:lnSpc>
              <a:spcBef>
                <a:spcPts val="0"/>
              </a:spcBef>
              <a:spcAft>
                <a:spcPts val="0"/>
              </a:spcAft>
              <a:buSzPts val="1400"/>
              <a:buNone/>
              <a:defRPr/>
            </a:lvl6pPr>
            <a:lvl7pPr lvl="6">
              <a:lnSpc>
                <a:spcPct val="100000"/>
              </a:lnSpc>
              <a:spcBef>
                <a:spcPts val="0"/>
              </a:spcBef>
              <a:spcAft>
                <a:spcPts val="0"/>
              </a:spcAft>
              <a:buSzPts val="1400"/>
              <a:buNone/>
              <a:defRPr/>
            </a:lvl7pPr>
            <a:lvl8pPr lvl="7">
              <a:lnSpc>
                <a:spcPct val="100000"/>
              </a:lnSpc>
              <a:spcBef>
                <a:spcPts val="0"/>
              </a:spcBef>
              <a:spcAft>
                <a:spcPts val="0"/>
              </a:spcAft>
              <a:buSzPts val="1400"/>
              <a:buNone/>
              <a:defRPr/>
            </a:lvl8pPr>
            <a:lvl9pPr lvl="8">
              <a:lnSpc>
                <a:spcPct val="100000"/>
              </a:lnSpc>
              <a:spcBef>
                <a:spcPts val="0"/>
              </a:spcBef>
              <a:spcAft>
                <a:spcPts val="0"/>
              </a:spcAft>
              <a:buSzPts val="1400"/>
              <a:buNone/>
              <a:defRPr/>
            </a:lvl9pPr>
          </a:lstStyle>
          <a:p/>
        </p:txBody>
      </p:sp>
      <p:sp>
        <p:nvSpPr>
          <p:cNvPr id="108" name="Google Shape;108;p13"/>
          <p:cNvSpPr txBox="1"/>
          <p:nvPr>
            <p:ph idx="18" type="title"/>
          </p:nvPr>
        </p:nvSpPr>
        <p:spPr>
          <a:xfrm>
            <a:off x="5974200" y="3648196"/>
            <a:ext cx="2336400" cy="527700"/>
          </a:xfrm>
          <a:prstGeom prst="rect">
            <a:avLst/>
          </a:prstGeom>
        </p:spPr>
        <p:txBody>
          <a:bodyPr anchorCtr="0" anchor="ctr" bIns="91425" lIns="91425" spcFirstLastPara="1" rIns="91425" wrap="square" tIns="91425">
            <a:noAutofit/>
          </a:bodyPr>
          <a:lstStyle>
            <a:lvl1pPr lvl="0" algn="ctr">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09" name="Google Shape;109;p13"/>
          <p:cNvSpPr txBox="1"/>
          <p:nvPr>
            <p:ph hasCustomPrompt="1" idx="19" type="title"/>
          </p:nvPr>
        </p:nvSpPr>
        <p:spPr>
          <a:xfrm>
            <a:off x="6504750" y="3131221"/>
            <a:ext cx="1275300" cy="593400"/>
          </a:xfrm>
          <a:prstGeom prst="rect">
            <a:avLst/>
          </a:prstGeom>
        </p:spPr>
        <p:txBody>
          <a:bodyPr anchorCtr="0" anchor="ctr" bIns="91425" lIns="91425" spcFirstLastPara="1" rIns="91425" wrap="square" tIns="91425">
            <a:noAutofit/>
          </a:bodyPr>
          <a:lstStyle>
            <a:lvl1pPr lvl="0" algn="ctr">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110" name="Google Shape;110;p13"/>
          <p:cNvSpPr txBox="1"/>
          <p:nvPr>
            <p:ph idx="20" type="subTitle"/>
          </p:nvPr>
        </p:nvSpPr>
        <p:spPr>
          <a:xfrm>
            <a:off x="5860650" y="4118700"/>
            <a:ext cx="2563500" cy="4848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nSpc>
                <a:spcPct val="100000"/>
              </a:lnSpc>
              <a:spcBef>
                <a:spcPts val="0"/>
              </a:spcBef>
              <a:spcAft>
                <a:spcPts val="0"/>
              </a:spcAft>
              <a:buSzPts val="1400"/>
              <a:buNone/>
              <a:defRPr/>
            </a:lvl2pPr>
            <a:lvl3pPr lvl="2">
              <a:lnSpc>
                <a:spcPct val="100000"/>
              </a:lnSpc>
              <a:spcBef>
                <a:spcPts val="0"/>
              </a:spcBef>
              <a:spcAft>
                <a:spcPts val="0"/>
              </a:spcAft>
              <a:buSzPts val="1400"/>
              <a:buNone/>
              <a:defRPr/>
            </a:lvl3pPr>
            <a:lvl4pPr lvl="3">
              <a:lnSpc>
                <a:spcPct val="100000"/>
              </a:lnSpc>
              <a:spcBef>
                <a:spcPts val="0"/>
              </a:spcBef>
              <a:spcAft>
                <a:spcPts val="0"/>
              </a:spcAft>
              <a:buSzPts val="1400"/>
              <a:buNone/>
              <a:defRPr/>
            </a:lvl4pPr>
            <a:lvl5pPr lvl="4">
              <a:lnSpc>
                <a:spcPct val="100000"/>
              </a:lnSpc>
              <a:spcBef>
                <a:spcPts val="0"/>
              </a:spcBef>
              <a:spcAft>
                <a:spcPts val="0"/>
              </a:spcAft>
              <a:buSzPts val="1400"/>
              <a:buNone/>
              <a:defRPr/>
            </a:lvl5pPr>
            <a:lvl6pPr lvl="5">
              <a:lnSpc>
                <a:spcPct val="100000"/>
              </a:lnSpc>
              <a:spcBef>
                <a:spcPts val="0"/>
              </a:spcBef>
              <a:spcAft>
                <a:spcPts val="0"/>
              </a:spcAft>
              <a:buSzPts val="1400"/>
              <a:buNone/>
              <a:defRPr/>
            </a:lvl6pPr>
            <a:lvl7pPr lvl="6">
              <a:lnSpc>
                <a:spcPct val="100000"/>
              </a:lnSpc>
              <a:spcBef>
                <a:spcPts val="0"/>
              </a:spcBef>
              <a:spcAft>
                <a:spcPts val="0"/>
              </a:spcAft>
              <a:buSzPts val="1400"/>
              <a:buNone/>
              <a:defRPr/>
            </a:lvl7pPr>
            <a:lvl8pPr lvl="7">
              <a:lnSpc>
                <a:spcPct val="100000"/>
              </a:lnSpc>
              <a:spcBef>
                <a:spcPts val="0"/>
              </a:spcBef>
              <a:spcAft>
                <a:spcPts val="0"/>
              </a:spcAft>
              <a:buSzPts val="1400"/>
              <a:buNone/>
              <a:defRPr/>
            </a:lvl8pPr>
            <a:lvl9pPr lvl="8">
              <a:lnSpc>
                <a:spcPct val="100000"/>
              </a:lnSpc>
              <a:spcBef>
                <a:spcPts val="0"/>
              </a:spcBef>
              <a:spcAft>
                <a:spcPts val="0"/>
              </a:spcAft>
              <a:buSzPts val="1400"/>
              <a:buNone/>
              <a:defRPr/>
            </a:lvl9pPr>
          </a:lstStyle>
          <a:p/>
        </p:txBody>
      </p:sp>
      <p:sp>
        <p:nvSpPr>
          <p:cNvPr id="111" name="Google Shape;111;p13"/>
          <p:cNvSpPr txBox="1"/>
          <p:nvPr>
            <p:ph idx="21" type="title"/>
          </p:nvPr>
        </p:nvSpPr>
        <p:spPr>
          <a:xfrm>
            <a:off x="720000" y="445025"/>
            <a:ext cx="7704000" cy="572700"/>
          </a:xfrm>
          <a:prstGeom prst="rect">
            <a:avLst/>
          </a:prstGeom>
        </p:spPr>
        <p:txBody>
          <a:bodyPr anchorCtr="0" anchor="ctr" bIns="91425" lIns="91425" spcFirstLastPara="1" rIns="91425" wrap="square" tIns="91425">
            <a:noAutofit/>
          </a:bodyPr>
          <a:lstStyle>
            <a:lvl1pPr lvl="0">
              <a:spcBef>
                <a:spcPts val="0"/>
              </a:spcBef>
              <a:spcAft>
                <a:spcPts val="0"/>
              </a:spcAft>
              <a:buSzPts val="35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112" name="Shape 112"/>
        <p:cNvGrpSpPr/>
        <p:nvPr/>
      </p:nvGrpSpPr>
      <p:grpSpPr>
        <a:xfrm>
          <a:off x="0" y="0"/>
          <a:ext cx="0" cy="0"/>
          <a:chOff x="0" y="0"/>
          <a:chExt cx="0" cy="0"/>
        </a:xfrm>
      </p:grpSpPr>
      <p:sp>
        <p:nvSpPr>
          <p:cNvPr id="113" name="Google Shape;113;p14"/>
          <p:cNvSpPr/>
          <p:nvPr/>
        </p:nvSpPr>
        <p:spPr>
          <a:xfrm>
            <a:off x="225250" y="186250"/>
            <a:ext cx="8693400" cy="4770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4" name="Google Shape;114;p14"/>
          <p:cNvPicPr preferRelativeResize="0"/>
          <p:nvPr/>
        </p:nvPicPr>
        <p:blipFill rotWithShape="1">
          <a:blip r:embed="rId2">
            <a:alphaModFix/>
          </a:blip>
          <a:srcRect b="25417" l="0" r="53904" t="0"/>
          <a:stretch/>
        </p:blipFill>
        <p:spPr>
          <a:xfrm>
            <a:off x="7800904" y="2412156"/>
            <a:ext cx="1118699" cy="2544225"/>
          </a:xfrm>
          <a:prstGeom prst="rect">
            <a:avLst/>
          </a:prstGeom>
          <a:noFill/>
          <a:ln>
            <a:noFill/>
          </a:ln>
        </p:spPr>
      </p:pic>
      <p:pic>
        <p:nvPicPr>
          <p:cNvPr id="115" name="Google Shape;115;p14"/>
          <p:cNvPicPr preferRelativeResize="0"/>
          <p:nvPr/>
        </p:nvPicPr>
        <p:blipFill rotWithShape="1">
          <a:blip r:embed="rId3">
            <a:alphaModFix/>
          </a:blip>
          <a:srcRect b="0" l="0" r="49591" t="0"/>
          <a:stretch/>
        </p:blipFill>
        <p:spPr>
          <a:xfrm>
            <a:off x="8029827" y="2580941"/>
            <a:ext cx="889299" cy="2481500"/>
          </a:xfrm>
          <a:prstGeom prst="rect">
            <a:avLst/>
          </a:prstGeom>
          <a:noFill/>
          <a:ln>
            <a:noFill/>
          </a:ln>
        </p:spPr>
      </p:pic>
      <p:pic>
        <p:nvPicPr>
          <p:cNvPr id="116" name="Google Shape;116;p14"/>
          <p:cNvPicPr preferRelativeResize="0"/>
          <p:nvPr/>
        </p:nvPicPr>
        <p:blipFill rotWithShape="1">
          <a:blip r:embed="rId4">
            <a:alphaModFix/>
          </a:blip>
          <a:srcRect b="5707" l="25683" r="0" t="15134"/>
          <a:stretch/>
        </p:blipFill>
        <p:spPr>
          <a:xfrm>
            <a:off x="225725" y="184833"/>
            <a:ext cx="1275299" cy="1910748"/>
          </a:xfrm>
          <a:prstGeom prst="rect">
            <a:avLst/>
          </a:prstGeom>
          <a:noFill/>
          <a:ln>
            <a:noFill/>
          </a:ln>
        </p:spPr>
      </p:pic>
      <p:sp>
        <p:nvSpPr>
          <p:cNvPr id="117" name="Google Shape;117;p14"/>
          <p:cNvSpPr txBox="1"/>
          <p:nvPr>
            <p:ph type="title"/>
          </p:nvPr>
        </p:nvSpPr>
        <p:spPr>
          <a:xfrm>
            <a:off x="248950" y="211525"/>
            <a:ext cx="4262700" cy="2294400"/>
          </a:xfrm>
          <a:prstGeom prst="rect">
            <a:avLst/>
          </a:prstGeom>
        </p:spPr>
        <p:txBody>
          <a:bodyPr anchorCtr="0" anchor="ctr" bIns="91425" lIns="91425" spcFirstLastPara="1" rIns="91425" wrap="square" tIns="91425">
            <a:noAutofit/>
          </a:bodyPr>
          <a:lstStyle>
            <a:lvl1pPr lvl="0" algn="ctr">
              <a:lnSpc>
                <a:spcPct val="115000"/>
              </a:lnSpc>
              <a:spcBef>
                <a:spcPts val="0"/>
              </a:spcBef>
              <a:spcAft>
                <a:spcPts val="0"/>
              </a:spcAft>
              <a:buSzPts val="3500"/>
              <a:buNone/>
              <a:defRPr b="1">
                <a:latin typeface="Arial"/>
                <a:ea typeface="Arial"/>
                <a:cs typeface="Arial"/>
                <a:sym typeface="Arial"/>
              </a:defRPr>
            </a:lvl1pPr>
            <a:lvl2pPr lvl="1">
              <a:spcBef>
                <a:spcPts val="60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2">
    <p:spTree>
      <p:nvGrpSpPr>
        <p:cNvPr id="118" name="Shape 118"/>
        <p:cNvGrpSpPr/>
        <p:nvPr/>
      </p:nvGrpSpPr>
      <p:grpSpPr>
        <a:xfrm>
          <a:off x="0" y="0"/>
          <a:ext cx="0" cy="0"/>
          <a:chOff x="0" y="0"/>
          <a:chExt cx="0" cy="0"/>
        </a:xfrm>
      </p:grpSpPr>
      <p:sp>
        <p:nvSpPr>
          <p:cNvPr id="119" name="Google Shape;119;p15"/>
          <p:cNvSpPr/>
          <p:nvPr/>
        </p:nvSpPr>
        <p:spPr>
          <a:xfrm>
            <a:off x="225250" y="186250"/>
            <a:ext cx="8693400" cy="4770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0" name="Google Shape;120;p15"/>
          <p:cNvGrpSpPr/>
          <p:nvPr/>
        </p:nvGrpSpPr>
        <p:grpSpPr>
          <a:xfrm>
            <a:off x="225178" y="185792"/>
            <a:ext cx="8694708" cy="4771459"/>
            <a:chOff x="225178" y="185792"/>
            <a:chExt cx="8694708" cy="4771459"/>
          </a:xfrm>
        </p:grpSpPr>
        <p:pic>
          <p:nvPicPr>
            <p:cNvPr id="121" name="Google Shape;121;p15"/>
            <p:cNvPicPr preferRelativeResize="0"/>
            <p:nvPr/>
          </p:nvPicPr>
          <p:blipFill rotWithShape="1">
            <a:blip r:embed="rId2">
              <a:alphaModFix/>
            </a:blip>
            <a:srcRect b="8370" l="0" r="26927" t="28506"/>
            <a:stretch/>
          </p:blipFill>
          <p:spPr>
            <a:xfrm flipH="1" rot="10800000">
              <a:off x="6961085" y="2578923"/>
              <a:ext cx="1958802" cy="2378327"/>
            </a:xfrm>
            <a:prstGeom prst="rect">
              <a:avLst/>
            </a:prstGeom>
            <a:noFill/>
            <a:ln>
              <a:noFill/>
            </a:ln>
          </p:spPr>
        </p:pic>
        <p:pic>
          <p:nvPicPr>
            <p:cNvPr id="122" name="Google Shape;122;p15"/>
            <p:cNvPicPr preferRelativeResize="0"/>
            <p:nvPr/>
          </p:nvPicPr>
          <p:blipFill rotWithShape="1">
            <a:blip r:embed="rId3">
              <a:alphaModFix/>
            </a:blip>
            <a:srcRect b="20011" l="8547" r="33967" t="24107"/>
            <a:stretch/>
          </p:blipFill>
          <p:spPr>
            <a:xfrm rot="-5400000">
              <a:off x="506793" y="-93522"/>
              <a:ext cx="1536924" cy="2100152"/>
            </a:xfrm>
            <a:prstGeom prst="rect">
              <a:avLst/>
            </a:prstGeom>
            <a:noFill/>
            <a:ln>
              <a:noFill/>
            </a:ln>
          </p:spPr>
        </p:pic>
        <p:pic>
          <p:nvPicPr>
            <p:cNvPr id="123" name="Google Shape;123;p15"/>
            <p:cNvPicPr preferRelativeResize="0"/>
            <p:nvPr/>
          </p:nvPicPr>
          <p:blipFill rotWithShape="1">
            <a:blip r:embed="rId4">
              <a:alphaModFix/>
            </a:blip>
            <a:srcRect b="0" l="0" r="35839" t="43788"/>
            <a:stretch/>
          </p:blipFill>
          <p:spPr>
            <a:xfrm>
              <a:off x="7818836" y="185792"/>
              <a:ext cx="1101049" cy="1356877"/>
            </a:xfrm>
            <a:prstGeom prst="rect">
              <a:avLst/>
            </a:prstGeom>
            <a:noFill/>
            <a:ln>
              <a:noFill/>
            </a:ln>
          </p:spPr>
        </p:pic>
      </p:grpSp>
      <p:sp>
        <p:nvSpPr>
          <p:cNvPr id="124" name="Google Shape;124;p15"/>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a:spcBef>
                <a:spcPts val="0"/>
              </a:spcBef>
              <a:spcAft>
                <a:spcPts val="0"/>
              </a:spcAft>
              <a:buSzPts val="35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TITLE_ONLY_2_1">
    <p:spTree>
      <p:nvGrpSpPr>
        <p:cNvPr id="125" name="Shape 125"/>
        <p:cNvGrpSpPr/>
        <p:nvPr/>
      </p:nvGrpSpPr>
      <p:grpSpPr>
        <a:xfrm>
          <a:off x="0" y="0"/>
          <a:ext cx="0" cy="0"/>
          <a:chOff x="0" y="0"/>
          <a:chExt cx="0" cy="0"/>
        </a:xfrm>
      </p:grpSpPr>
      <p:sp>
        <p:nvSpPr>
          <p:cNvPr id="126" name="Google Shape;126;p16"/>
          <p:cNvSpPr/>
          <p:nvPr/>
        </p:nvSpPr>
        <p:spPr>
          <a:xfrm>
            <a:off x="225250" y="186250"/>
            <a:ext cx="8693400" cy="4770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6"/>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a:spcBef>
                <a:spcPts val="0"/>
              </a:spcBef>
              <a:spcAft>
                <a:spcPts val="0"/>
              </a:spcAft>
              <a:buSzPts val="35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128" name="Shape 128"/>
        <p:cNvGrpSpPr/>
        <p:nvPr/>
      </p:nvGrpSpPr>
      <p:grpSpPr>
        <a:xfrm>
          <a:off x="0" y="0"/>
          <a:ext cx="0" cy="0"/>
          <a:chOff x="0" y="0"/>
          <a:chExt cx="0" cy="0"/>
        </a:xfrm>
      </p:grpSpPr>
      <p:sp>
        <p:nvSpPr>
          <p:cNvPr id="129" name="Google Shape;129;p17"/>
          <p:cNvSpPr/>
          <p:nvPr/>
        </p:nvSpPr>
        <p:spPr>
          <a:xfrm>
            <a:off x="225250" y="186250"/>
            <a:ext cx="8693400" cy="4770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0" name="Google Shape;130;p17"/>
          <p:cNvGrpSpPr/>
          <p:nvPr/>
        </p:nvGrpSpPr>
        <p:grpSpPr>
          <a:xfrm>
            <a:off x="229225" y="185223"/>
            <a:ext cx="8688899" cy="4771400"/>
            <a:chOff x="229225" y="185223"/>
            <a:chExt cx="8688899" cy="4771400"/>
          </a:xfrm>
        </p:grpSpPr>
        <p:pic>
          <p:nvPicPr>
            <p:cNvPr id="131" name="Google Shape;131;p17"/>
            <p:cNvPicPr preferRelativeResize="0"/>
            <p:nvPr/>
          </p:nvPicPr>
          <p:blipFill rotWithShape="1">
            <a:blip r:embed="rId2">
              <a:alphaModFix/>
            </a:blip>
            <a:srcRect b="18117" l="13804" r="30842" t="7780"/>
            <a:stretch/>
          </p:blipFill>
          <p:spPr>
            <a:xfrm flipH="1" rot="5400000">
              <a:off x="1523012" y="-800513"/>
              <a:ext cx="2236102" cy="4207575"/>
            </a:xfrm>
            <a:prstGeom prst="rect">
              <a:avLst/>
            </a:prstGeom>
            <a:noFill/>
            <a:ln>
              <a:noFill/>
            </a:ln>
          </p:spPr>
        </p:pic>
        <p:pic>
          <p:nvPicPr>
            <p:cNvPr id="132" name="Google Shape;132;p17"/>
            <p:cNvPicPr preferRelativeResize="0"/>
            <p:nvPr/>
          </p:nvPicPr>
          <p:blipFill rotWithShape="1">
            <a:blip r:embed="rId3">
              <a:alphaModFix/>
            </a:blip>
            <a:srcRect b="0" l="41434" r="0" t="21605"/>
            <a:stretch/>
          </p:blipFill>
          <p:spPr>
            <a:xfrm>
              <a:off x="229225" y="185225"/>
              <a:ext cx="2532397" cy="4764851"/>
            </a:xfrm>
            <a:prstGeom prst="rect">
              <a:avLst/>
            </a:prstGeom>
            <a:noFill/>
            <a:ln>
              <a:noFill/>
            </a:ln>
          </p:spPr>
        </p:pic>
        <p:pic>
          <p:nvPicPr>
            <p:cNvPr id="133" name="Google Shape;133;p17"/>
            <p:cNvPicPr preferRelativeResize="0"/>
            <p:nvPr/>
          </p:nvPicPr>
          <p:blipFill rotWithShape="1">
            <a:blip r:embed="rId4">
              <a:alphaModFix/>
            </a:blip>
            <a:srcRect b="0" l="14296" r="39809" t="32836"/>
            <a:stretch/>
          </p:blipFill>
          <p:spPr>
            <a:xfrm rot="5400000">
              <a:off x="5544047" y="1581357"/>
              <a:ext cx="2206401" cy="4541752"/>
            </a:xfrm>
            <a:prstGeom prst="rect">
              <a:avLst/>
            </a:prstGeom>
            <a:noFill/>
            <a:ln>
              <a:noFill/>
            </a:ln>
          </p:spPr>
        </p:pic>
        <p:pic>
          <p:nvPicPr>
            <p:cNvPr id="134" name="Google Shape;134;p17"/>
            <p:cNvPicPr preferRelativeResize="0"/>
            <p:nvPr/>
          </p:nvPicPr>
          <p:blipFill rotWithShape="1">
            <a:blip r:embed="rId5">
              <a:alphaModFix/>
            </a:blip>
            <a:srcRect b="21848" l="3245" r="26668" t="16327"/>
            <a:stretch/>
          </p:blipFill>
          <p:spPr>
            <a:xfrm>
              <a:off x="5381175" y="379675"/>
              <a:ext cx="2997074" cy="3718799"/>
            </a:xfrm>
            <a:prstGeom prst="rect">
              <a:avLst/>
            </a:prstGeom>
            <a:noFill/>
            <a:ln>
              <a:noFill/>
            </a:ln>
          </p:spPr>
        </p:pic>
        <p:pic>
          <p:nvPicPr>
            <p:cNvPr id="135" name="Google Shape;135;p17"/>
            <p:cNvPicPr preferRelativeResize="0"/>
            <p:nvPr/>
          </p:nvPicPr>
          <p:blipFill rotWithShape="1">
            <a:blip r:embed="rId6">
              <a:alphaModFix/>
            </a:blip>
            <a:srcRect b="58498" l="32735" r="28428" t="10200"/>
            <a:stretch/>
          </p:blipFill>
          <p:spPr>
            <a:xfrm rot="-5400000">
              <a:off x="7611709" y="3650211"/>
              <a:ext cx="1224976" cy="1387848"/>
            </a:xfrm>
            <a:prstGeom prst="rect">
              <a:avLst/>
            </a:prstGeom>
            <a:noFill/>
            <a:ln>
              <a:noFill/>
            </a:ln>
          </p:spPr>
        </p:pic>
      </p:grpSp>
      <p:sp>
        <p:nvSpPr>
          <p:cNvPr id="136" name="Google Shape;136;p17"/>
          <p:cNvSpPr txBox="1"/>
          <p:nvPr>
            <p:ph type="title"/>
          </p:nvPr>
        </p:nvSpPr>
        <p:spPr>
          <a:xfrm>
            <a:off x="2290050" y="3371175"/>
            <a:ext cx="4563900" cy="531900"/>
          </a:xfrm>
          <a:prstGeom prst="rect">
            <a:avLst/>
          </a:prstGeom>
        </p:spPr>
        <p:txBody>
          <a:bodyPr anchorCtr="0" anchor="ctr" bIns="91425" lIns="91425" spcFirstLastPara="1" rIns="91425" wrap="square" tIns="91425">
            <a:noAutofit/>
          </a:bodyPr>
          <a:lstStyle>
            <a:lvl1pPr lvl="0" algn="ctr">
              <a:spcBef>
                <a:spcPts val="0"/>
              </a:spcBef>
              <a:spcAft>
                <a:spcPts val="0"/>
              </a:spcAft>
              <a:buSzPts val="3000"/>
              <a:buNone/>
              <a:defRPr sz="3000"/>
            </a:lvl1pPr>
            <a:lvl2pPr lvl="1" algn="ctr">
              <a:spcBef>
                <a:spcPts val="0"/>
              </a:spcBef>
              <a:spcAft>
                <a:spcPts val="0"/>
              </a:spcAft>
              <a:buSzPts val="3000"/>
              <a:buNone/>
              <a:defRPr sz="3000"/>
            </a:lvl2pPr>
            <a:lvl3pPr lvl="2" algn="ctr">
              <a:spcBef>
                <a:spcPts val="0"/>
              </a:spcBef>
              <a:spcAft>
                <a:spcPts val="0"/>
              </a:spcAft>
              <a:buSzPts val="3000"/>
              <a:buNone/>
              <a:defRPr sz="3000"/>
            </a:lvl3pPr>
            <a:lvl4pPr lvl="3" algn="ctr">
              <a:spcBef>
                <a:spcPts val="0"/>
              </a:spcBef>
              <a:spcAft>
                <a:spcPts val="0"/>
              </a:spcAft>
              <a:buSzPts val="3000"/>
              <a:buNone/>
              <a:defRPr sz="3000"/>
            </a:lvl4pPr>
            <a:lvl5pPr lvl="4" algn="ctr">
              <a:spcBef>
                <a:spcPts val="0"/>
              </a:spcBef>
              <a:spcAft>
                <a:spcPts val="0"/>
              </a:spcAft>
              <a:buSzPts val="3000"/>
              <a:buNone/>
              <a:defRPr sz="3000"/>
            </a:lvl5pPr>
            <a:lvl6pPr lvl="5" algn="ctr">
              <a:spcBef>
                <a:spcPts val="0"/>
              </a:spcBef>
              <a:spcAft>
                <a:spcPts val="0"/>
              </a:spcAft>
              <a:buSzPts val="3000"/>
              <a:buNone/>
              <a:defRPr sz="3000"/>
            </a:lvl6pPr>
            <a:lvl7pPr lvl="6" algn="ctr">
              <a:spcBef>
                <a:spcPts val="0"/>
              </a:spcBef>
              <a:spcAft>
                <a:spcPts val="0"/>
              </a:spcAft>
              <a:buSzPts val="3000"/>
              <a:buNone/>
              <a:defRPr sz="3000"/>
            </a:lvl7pPr>
            <a:lvl8pPr lvl="7" algn="ctr">
              <a:spcBef>
                <a:spcPts val="0"/>
              </a:spcBef>
              <a:spcAft>
                <a:spcPts val="0"/>
              </a:spcAft>
              <a:buSzPts val="3000"/>
              <a:buNone/>
              <a:defRPr sz="3000"/>
            </a:lvl8pPr>
            <a:lvl9pPr lvl="8" algn="ctr">
              <a:spcBef>
                <a:spcPts val="0"/>
              </a:spcBef>
              <a:spcAft>
                <a:spcPts val="0"/>
              </a:spcAft>
              <a:buSzPts val="3000"/>
              <a:buNone/>
              <a:defRPr sz="3000"/>
            </a:lvl9pPr>
          </a:lstStyle>
          <a:p/>
        </p:txBody>
      </p:sp>
      <p:sp>
        <p:nvSpPr>
          <p:cNvPr id="137" name="Google Shape;137;p17"/>
          <p:cNvSpPr txBox="1"/>
          <p:nvPr>
            <p:ph idx="1" type="subTitle"/>
          </p:nvPr>
        </p:nvSpPr>
        <p:spPr>
          <a:xfrm>
            <a:off x="1458150" y="1435650"/>
            <a:ext cx="6227700" cy="17403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500"/>
              <a:buNone/>
              <a:defRPr sz="25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spTree>
      <p:nvGrpSpPr>
        <p:cNvPr id="138" name="Shape 138"/>
        <p:cNvGrpSpPr/>
        <p:nvPr/>
      </p:nvGrpSpPr>
      <p:grpSpPr>
        <a:xfrm>
          <a:off x="0" y="0"/>
          <a:ext cx="0" cy="0"/>
          <a:chOff x="0" y="0"/>
          <a:chExt cx="0" cy="0"/>
        </a:xfrm>
      </p:grpSpPr>
      <p:sp>
        <p:nvSpPr>
          <p:cNvPr id="139" name="Google Shape;139;p18"/>
          <p:cNvSpPr/>
          <p:nvPr/>
        </p:nvSpPr>
        <p:spPr>
          <a:xfrm>
            <a:off x="225250" y="186250"/>
            <a:ext cx="8693400" cy="4770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18"/>
          <p:cNvSpPr txBox="1"/>
          <p:nvPr>
            <p:ph idx="1" type="subTitle"/>
          </p:nvPr>
        </p:nvSpPr>
        <p:spPr>
          <a:xfrm>
            <a:off x="715100" y="2990650"/>
            <a:ext cx="2995500" cy="1100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41" name="Google Shape;141;p18"/>
          <p:cNvSpPr txBox="1"/>
          <p:nvPr>
            <p:ph type="title"/>
          </p:nvPr>
        </p:nvSpPr>
        <p:spPr>
          <a:xfrm>
            <a:off x="715100" y="1128963"/>
            <a:ext cx="2995500" cy="1704300"/>
          </a:xfrm>
          <a:prstGeom prst="rect">
            <a:avLst/>
          </a:prstGeom>
        </p:spPr>
        <p:txBody>
          <a:bodyPr anchorCtr="0" anchor="ctr" bIns="91425" lIns="91425" spcFirstLastPara="1" rIns="91425" wrap="square" tIns="91425">
            <a:noAutofit/>
          </a:bodyPr>
          <a:lstStyle>
            <a:lvl1pPr lvl="0">
              <a:spcBef>
                <a:spcPts val="0"/>
              </a:spcBef>
              <a:spcAft>
                <a:spcPts val="0"/>
              </a:spcAft>
              <a:buSzPts val="35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p:txBody>
      </p:sp>
      <p:pic>
        <p:nvPicPr>
          <p:cNvPr id="142" name="Google Shape;142;p18"/>
          <p:cNvPicPr preferRelativeResize="0"/>
          <p:nvPr/>
        </p:nvPicPr>
        <p:blipFill rotWithShape="1">
          <a:blip r:embed="rId2">
            <a:alphaModFix/>
          </a:blip>
          <a:srcRect b="25417" l="0" r="53904" t="0"/>
          <a:stretch/>
        </p:blipFill>
        <p:spPr>
          <a:xfrm>
            <a:off x="7800904" y="2412156"/>
            <a:ext cx="1118699" cy="2544225"/>
          </a:xfrm>
          <a:prstGeom prst="rect">
            <a:avLst/>
          </a:prstGeom>
          <a:noFill/>
          <a:ln>
            <a:noFill/>
          </a:ln>
        </p:spPr>
      </p:pic>
      <p:pic>
        <p:nvPicPr>
          <p:cNvPr id="143" name="Google Shape;143;p18"/>
          <p:cNvPicPr preferRelativeResize="0"/>
          <p:nvPr/>
        </p:nvPicPr>
        <p:blipFill rotWithShape="1">
          <a:blip r:embed="rId3">
            <a:alphaModFix/>
          </a:blip>
          <a:srcRect b="0" l="0" r="49591" t="0"/>
          <a:stretch/>
        </p:blipFill>
        <p:spPr>
          <a:xfrm>
            <a:off x="8029827" y="2580941"/>
            <a:ext cx="889299" cy="2481500"/>
          </a:xfrm>
          <a:prstGeom prst="rect">
            <a:avLst/>
          </a:prstGeom>
          <a:noFill/>
          <a:ln>
            <a:noFill/>
          </a:ln>
        </p:spPr>
      </p:pic>
      <p:pic>
        <p:nvPicPr>
          <p:cNvPr id="144" name="Google Shape;144;p18"/>
          <p:cNvPicPr preferRelativeResize="0"/>
          <p:nvPr/>
        </p:nvPicPr>
        <p:blipFill rotWithShape="1">
          <a:blip r:embed="rId4">
            <a:alphaModFix/>
          </a:blip>
          <a:srcRect b="5707" l="25683" r="0" t="15134"/>
          <a:stretch/>
        </p:blipFill>
        <p:spPr>
          <a:xfrm>
            <a:off x="225725" y="184833"/>
            <a:ext cx="1275299" cy="1910748"/>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1">
    <p:spTree>
      <p:nvGrpSpPr>
        <p:cNvPr id="145" name="Shape 145"/>
        <p:cNvGrpSpPr/>
        <p:nvPr/>
      </p:nvGrpSpPr>
      <p:grpSpPr>
        <a:xfrm>
          <a:off x="0" y="0"/>
          <a:ext cx="0" cy="0"/>
          <a:chOff x="0" y="0"/>
          <a:chExt cx="0" cy="0"/>
        </a:xfrm>
      </p:grpSpPr>
      <p:sp>
        <p:nvSpPr>
          <p:cNvPr id="146" name="Google Shape;146;p19"/>
          <p:cNvSpPr/>
          <p:nvPr/>
        </p:nvSpPr>
        <p:spPr>
          <a:xfrm>
            <a:off x="225250" y="186250"/>
            <a:ext cx="8693400" cy="4770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9"/>
          <p:cNvSpPr txBox="1"/>
          <p:nvPr>
            <p:ph idx="1" type="subTitle"/>
          </p:nvPr>
        </p:nvSpPr>
        <p:spPr>
          <a:xfrm>
            <a:off x="715100" y="2418075"/>
            <a:ext cx="3197700" cy="11001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48" name="Google Shape;148;p19"/>
          <p:cNvSpPr txBox="1"/>
          <p:nvPr>
            <p:ph type="title"/>
          </p:nvPr>
        </p:nvSpPr>
        <p:spPr>
          <a:xfrm>
            <a:off x="715100" y="1625325"/>
            <a:ext cx="2995500" cy="765900"/>
          </a:xfrm>
          <a:prstGeom prst="rect">
            <a:avLst/>
          </a:prstGeom>
        </p:spPr>
        <p:txBody>
          <a:bodyPr anchorCtr="0" anchor="ctr" bIns="91425" lIns="91425" spcFirstLastPara="1" rIns="91425" wrap="square" tIns="91425">
            <a:noAutofit/>
          </a:bodyPr>
          <a:lstStyle>
            <a:lvl1pPr lvl="0">
              <a:spcBef>
                <a:spcPts val="0"/>
              </a:spcBef>
              <a:spcAft>
                <a:spcPts val="0"/>
              </a:spcAft>
              <a:buSzPts val="35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p:txBody>
      </p:sp>
      <p:pic>
        <p:nvPicPr>
          <p:cNvPr id="149" name="Google Shape;149;p19"/>
          <p:cNvPicPr preferRelativeResize="0"/>
          <p:nvPr/>
        </p:nvPicPr>
        <p:blipFill rotWithShape="1">
          <a:blip r:embed="rId2">
            <a:alphaModFix/>
          </a:blip>
          <a:srcRect b="25417" l="0" r="53904" t="0"/>
          <a:stretch/>
        </p:blipFill>
        <p:spPr>
          <a:xfrm>
            <a:off x="7800904" y="2412156"/>
            <a:ext cx="1118699" cy="2544225"/>
          </a:xfrm>
          <a:prstGeom prst="rect">
            <a:avLst/>
          </a:prstGeom>
          <a:noFill/>
          <a:ln>
            <a:noFill/>
          </a:ln>
        </p:spPr>
      </p:pic>
      <p:pic>
        <p:nvPicPr>
          <p:cNvPr id="150" name="Google Shape;150;p19"/>
          <p:cNvPicPr preferRelativeResize="0"/>
          <p:nvPr/>
        </p:nvPicPr>
        <p:blipFill rotWithShape="1">
          <a:blip r:embed="rId3">
            <a:alphaModFix/>
          </a:blip>
          <a:srcRect b="0" l="0" r="49591" t="0"/>
          <a:stretch/>
        </p:blipFill>
        <p:spPr>
          <a:xfrm>
            <a:off x="8029827" y="2580941"/>
            <a:ext cx="889299" cy="2481500"/>
          </a:xfrm>
          <a:prstGeom prst="rect">
            <a:avLst/>
          </a:prstGeom>
          <a:noFill/>
          <a:ln>
            <a:noFill/>
          </a:ln>
        </p:spPr>
      </p:pic>
      <p:pic>
        <p:nvPicPr>
          <p:cNvPr id="151" name="Google Shape;151;p19"/>
          <p:cNvPicPr preferRelativeResize="0"/>
          <p:nvPr/>
        </p:nvPicPr>
        <p:blipFill rotWithShape="1">
          <a:blip r:embed="rId4">
            <a:alphaModFix/>
          </a:blip>
          <a:srcRect b="5707" l="25683" r="0" t="15134"/>
          <a:stretch/>
        </p:blipFill>
        <p:spPr>
          <a:xfrm>
            <a:off x="225725" y="184833"/>
            <a:ext cx="1275299" cy="1910748"/>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2">
    <p:spTree>
      <p:nvGrpSpPr>
        <p:cNvPr id="152" name="Shape 152"/>
        <p:cNvGrpSpPr/>
        <p:nvPr/>
      </p:nvGrpSpPr>
      <p:grpSpPr>
        <a:xfrm>
          <a:off x="0" y="0"/>
          <a:ext cx="0" cy="0"/>
          <a:chOff x="0" y="0"/>
          <a:chExt cx="0" cy="0"/>
        </a:xfrm>
      </p:grpSpPr>
      <p:sp>
        <p:nvSpPr>
          <p:cNvPr id="153" name="Google Shape;153;p20"/>
          <p:cNvSpPr/>
          <p:nvPr/>
        </p:nvSpPr>
        <p:spPr>
          <a:xfrm>
            <a:off x="225250" y="186250"/>
            <a:ext cx="8693400" cy="4770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20"/>
          <p:cNvSpPr txBox="1"/>
          <p:nvPr>
            <p:ph idx="1" type="subTitle"/>
          </p:nvPr>
        </p:nvSpPr>
        <p:spPr>
          <a:xfrm>
            <a:off x="5161875" y="2446700"/>
            <a:ext cx="3267000" cy="1100100"/>
          </a:xfrm>
          <a:prstGeom prst="rect">
            <a:avLst/>
          </a:prstGeom>
        </p:spPr>
        <p:txBody>
          <a:bodyPr anchorCtr="0" anchor="ctr" bIns="91425" lIns="91425" spcFirstLastPara="1" rIns="91425" wrap="square" tIns="91425">
            <a:noAutofit/>
          </a:bodyPr>
          <a:lstStyle>
            <a:lvl1pPr lvl="0" algn="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55" name="Google Shape;155;p20"/>
          <p:cNvSpPr txBox="1"/>
          <p:nvPr>
            <p:ph type="title"/>
          </p:nvPr>
        </p:nvSpPr>
        <p:spPr>
          <a:xfrm>
            <a:off x="6231925" y="1363100"/>
            <a:ext cx="2196900" cy="931200"/>
          </a:xfrm>
          <a:prstGeom prst="rect">
            <a:avLst/>
          </a:prstGeom>
        </p:spPr>
        <p:txBody>
          <a:bodyPr anchorCtr="0" anchor="ctr" bIns="91425" lIns="91425" spcFirstLastPara="1" rIns="91425" wrap="square" tIns="91425">
            <a:noAutofit/>
          </a:bodyPr>
          <a:lstStyle>
            <a:lvl1pPr lvl="0" algn="r">
              <a:spcBef>
                <a:spcPts val="0"/>
              </a:spcBef>
              <a:spcAft>
                <a:spcPts val="0"/>
              </a:spcAft>
              <a:buSzPts val="35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p:txBody>
      </p:sp>
      <p:pic>
        <p:nvPicPr>
          <p:cNvPr id="156" name="Google Shape;156;p20"/>
          <p:cNvPicPr preferRelativeResize="0"/>
          <p:nvPr/>
        </p:nvPicPr>
        <p:blipFill rotWithShape="1">
          <a:blip r:embed="rId2">
            <a:alphaModFix/>
          </a:blip>
          <a:srcRect b="8370" l="0" r="26927" t="28506"/>
          <a:stretch/>
        </p:blipFill>
        <p:spPr>
          <a:xfrm flipH="1" rot="10800000">
            <a:off x="6961085" y="2578923"/>
            <a:ext cx="1958802" cy="2378327"/>
          </a:xfrm>
          <a:prstGeom prst="rect">
            <a:avLst/>
          </a:prstGeom>
          <a:noFill/>
          <a:ln>
            <a:noFill/>
          </a:ln>
        </p:spPr>
      </p:pic>
      <p:pic>
        <p:nvPicPr>
          <p:cNvPr id="157" name="Google Shape;157;p20"/>
          <p:cNvPicPr preferRelativeResize="0"/>
          <p:nvPr/>
        </p:nvPicPr>
        <p:blipFill rotWithShape="1">
          <a:blip r:embed="rId3">
            <a:alphaModFix/>
          </a:blip>
          <a:srcRect b="20011" l="8547" r="33967" t="24107"/>
          <a:stretch/>
        </p:blipFill>
        <p:spPr>
          <a:xfrm rot="-5400000">
            <a:off x="506793" y="-93522"/>
            <a:ext cx="1536924" cy="2100152"/>
          </a:xfrm>
          <a:prstGeom prst="rect">
            <a:avLst/>
          </a:prstGeom>
          <a:noFill/>
          <a:ln>
            <a:noFill/>
          </a:ln>
        </p:spPr>
      </p:pic>
      <p:pic>
        <p:nvPicPr>
          <p:cNvPr id="158" name="Google Shape;158;p20"/>
          <p:cNvPicPr preferRelativeResize="0"/>
          <p:nvPr/>
        </p:nvPicPr>
        <p:blipFill rotWithShape="1">
          <a:blip r:embed="rId4">
            <a:alphaModFix/>
          </a:blip>
          <a:srcRect b="0" l="0" r="35839" t="43788"/>
          <a:stretch/>
        </p:blipFill>
        <p:spPr>
          <a:xfrm>
            <a:off x="7818836" y="185792"/>
            <a:ext cx="1101049" cy="1356877"/>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8" name="Shape 18"/>
        <p:cNvGrpSpPr/>
        <p:nvPr/>
      </p:nvGrpSpPr>
      <p:grpSpPr>
        <a:xfrm>
          <a:off x="0" y="0"/>
          <a:ext cx="0" cy="0"/>
          <a:chOff x="0" y="0"/>
          <a:chExt cx="0" cy="0"/>
        </a:xfrm>
      </p:grpSpPr>
      <p:sp>
        <p:nvSpPr>
          <p:cNvPr id="19" name="Google Shape;19;p3"/>
          <p:cNvSpPr/>
          <p:nvPr/>
        </p:nvSpPr>
        <p:spPr>
          <a:xfrm>
            <a:off x="225250" y="186250"/>
            <a:ext cx="8693400" cy="4770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 name="Google Shape;20;p3"/>
          <p:cNvGrpSpPr/>
          <p:nvPr/>
        </p:nvGrpSpPr>
        <p:grpSpPr>
          <a:xfrm>
            <a:off x="-134437" y="186276"/>
            <a:ext cx="9053187" cy="5066725"/>
            <a:chOff x="-134437" y="186276"/>
            <a:chExt cx="9053187" cy="5066725"/>
          </a:xfrm>
        </p:grpSpPr>
        <p:pic>
          <p:nvPicPr>
            <p:cNvPr id="21" name="Google Shape;21;p3"/>
            <p:cNvPicPr preferRelativeResize="0"/>
            <p:nvPr/>
          </p:nvPicPr>
          <p:blipFill rotWithShape="1">
            <a:blip r:embed="rId2">
              <a:alphaModFix/>
            </a:blip>
            <a:srcRect b="7816" l="0" r="37308" t="18724"/>
            <a:stretch/>
          </p:blipFill>
          <p:spPr>
            <a:xfrm rot="5400000">
              <a:off x="7001838" y="3040337"/>
              <a:ext cx="1448324" cy="2385500"/>
            </a:xfrm>
            <a:prstGeom prst="rect">
              <a:avLst/>
            </a:prstGeom>
            <a:noFill/>
            <a:ln>
              <a:noFill/>
            </a:ln>
          </p:spPr>
        </p:pic>
        <p:pic>
          <p:nvPicPr>
            <p:cNvPr id="22" name="Google Shape;22;p3"/>
            <p:cNvPicPr preferRelativeResize="0"/>
            <p:nvPr/>
          </p:nvPicPr>
          <p:blipFill rotWithShape="1">
            <a:blip r:embed="rId3">
              <a:alphaModFix/>
            </a:blip>
            <a:srcRect b="15648" l="7509" r="-3176" t="22523"/>
            <a:stretch/>
          </p:blipFill>
          <p:spPr>
            <a:xfrm>
              <a:off x="715088" y="1201428"/>
              <a:ext cx="2843525" cy="2583050"/>
            </a:xfrm>
            <a:prstGeom prst="rect">
              <a:avLst/>
            </a:prstGeom>
            <a:noFill/>
            <a:ln>
              <a:noFill/>
            </a:ln>
          </p:spPr>
        </p:pic>
        <p:pic>
          <p:nvPicPr>
            <p:cNvPr id="23" name="Google Shape;23;p3"/>
            <p:cNvPicPr preferRelativeResize="0"/>
            <p:nvPr/>
          </p:nvPicPr>
          <p:blipFill rotWithShape="1">
            <a:blip r:embed="rId4">
              <a:alphaModFix/>
            </a:blip>
            <a:srcRect b="25478" l="37841" r="0" t="0"/>
            <a:stretch/>
          </p:blipFill>
          <p:spPr>
            <a:xfrm flipH="1" rot="-5400000">
              <a:off x="6164775" y="-516425"/>
              <a:ext cx="2051274" cy="3456676"/>
            </a:xfrm>
            <a:prstGeom prst="rect">
              <a:avLst/>
            </a:prstGeom>
            <a:noFill/>
            <a:ln>
              <a:noFill/>
            </a:ln>
          </p:spPr>
        </p:pic>
        <p:pic>
          <p:nvPicPr>
            <p:cNvPr id="24" name="Google Shape;24;p3"/>
            <p:cNvPicPr preferRelativeResize="0"/>
            <p:nvPr/>
          </p:nvPicPr>
          <p:blipFill rotWithShape="1">
            <a:blip r:embed="rId5">
              <a:alphaModFix/>
            </a:blip>
            <a:srcRect b="63768" l="13895" r="18155" t="9065"/>
            <a:stretch/>
          </p:blipFill>
          <p:spPr>
            <a:xfrm rot="10800000">
              <a:off x="-134437" y="186286"/>
              <a:ext cx="2079999" cy="1168927"/>
            </a:xfrm>
            <a:prstGeom prst="rect">
              <a:avLst/>
            </a:prstGeom>
            <a:noFill/>
            <a:ln>
              <a:noFill/>
            </a:ln>
          </p:spPr>
        </p:pic>
        <p:pic>
          <p:nvPicPr>
            <p:cNvPr id="25" name="Google Shape;25;p3"/>
            <p:cNvPicPr preferRelativeResize="0"/>
            <p:nvPr/>
          </p:nvPicPr>
          <p:blipFill>
            <a:blip r:embed="rId6">
              <a:alphaModFix/>
            </a:blip>
            <a:stretch>
              <a:fillRect/>
            </a:stretch>
          </p:blipFill>
          <p:spPr>
            <a:xfrm>
              <a:off x="1553104" y="2434027"/>
              <a:ext cx="2005499" cy="2818975"/>
            </a:xfrm>
            <a:prstGeom prst="rect">
              <a:avLst/>
            </a:prstGeom>
            <a:noFill/>
            <a:ln>
              <a:noFill/>
            </a:ln>
          </p:spPr>
        </p:pic>
      </p:grpSp>
      <p:sp>
        <p:nvSpPr>
          <p:cNvPr id="26" name="Google Shape;26;p3"/>
          <p:cNvSpPr txBox="1"/>
          <p:nvPr>
            <p:ph type="title"/>
          </p:nvPr>
        </p:nvSpPr>
        <p:spPr>
          <a:xfrm>
            <a:off x="3421825" y="1960988"/>
            <a:ext cx="4897500" cy="841800"/>
          </a:xfrm>
          <a:prstGeom prst="rect">
            <a:avLst/>
          </a:prstGeom>
        </p:spPr>
        <p:txBody>
          <a:bodyPr anchorCtr="0" anchor="ctr" bIns="91425" lIns="91425" spcFirstLastPara="1" rIns="91425" wrap="square" tIns="91425">
            <a:noAutofit/>
          </a:bodyPr>
          <a:lstStyle>
            <a:lvl1pPr lvl="0">
              <a:spcBef>
                <a:spcPts val="0"/>
              </a:spcBef>
              <a:spcAft>
                <a:spcPts val="0"/>
              </a:spcAft>
              <a:buSzPts val="3600"/>
              <a:buNone/>
              <a:defRPr sz="45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27" name="Google Shape;27;p3"/>
          <p:cNvSpPr txBox="1"/>
          <p:nvPr>
            <p:ph hasCustomPrompt="1" idx="2" type="title"/>
          </p:nvPr>
        </p:nvSpPr>
        <p:spPr>
          <a:xfrm>
            <a:off x="1429000" y="2150850"/>
            <a:ext cx="14157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6000"/>
              <a:buNone/>
              <a:defRPr sz="6000">
                <a:solidFill>
                  <a:schemeClr val="dk1"/>
                </a:solidFill>
              </a:defRPr>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r>
              <a:t>xx%</a:t>
            </a:r>
          </a:p>
        </p:txBody>
      </p:sp>
      <p:sp>
        <p:nvSpPr>
          <p:cNvPr id="28" name="Google Shape;28;p3"/>
          <p:cNvSpPr txBox="1"/>
          <p:nvPr>
            <p:ph idx="1" type="subTitle"/>
          </p:nvPr>
        </p:nvSpPr>
        <p:spPr>
          <a:xfrm>
            <a:off x="3421897" y="2935328"/>
            <a:ext cx="4897500" cy="487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sz="16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1_1_1_2">
    <p:spTree>
      <p:nvGrpSpPr>
        <p:cNvPr id="159" name="Shape 159"/>
        <p:cNvGrpSpPr/>
        <p:nvPr/>
      </p:nvGrpSpPr>
      <p:grpSpPr>
        <a:xfrm>
          <a:off x="0" y="0"/>
          <a:ext cx="0" cy="0"/>
          <a:chOff x="0" y="0"/>
          <a:chExt cx="0" cy="0"/>
        </a:xfrm>
      </p:grpSpPr>
      <p:sp>
        <p:nvSpPr>
          <p:cNvPr id="160" name="Google Shape;160;p21"/>
          <p:cNvSpPr/>
          <p:nvPr/>
        </p:nvSpPr>
        <p:spPr>
          <a:xfrm>
            <a:off x="225250" y="186250"/>
            <a:ext cx="8693400" cy="4770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61" name="Google Shape;161;p21"/>
          <p:cNvPicPr preferRelativeResize="0"/>
          <p:nvPr/>
        </p:nvPicPr>
        <p:blipFill rotWithShape="1">
          <a:blip r:embed="rId2">
            <a:alphaModFix/>
          </a:blip>
          <a:srcRect b="8370" l="0" r="26927" t="28506"/>
          <a:stretch/>
        </p:blipFill>
        <p:spPr>
          <a:xfrm flipH="1" rot="10800000">
            <a:off x="6961085" y="2578923"/>
            <a:ext cx="1958802" cy="2378327"/>
          </a:xfrm>
          <a:prstGeom prst="rect">
            <a:avLst/>
          </a:prstGeom>
          <a:noFill/>
          <a:ln>
            <a:noFill/>
          </a:ln>
        </p:spPr>
      </p:pic>
      <p:pic>
        <p:nvPicPr>
          <p:cNvPr id="162" name="Google Shape;162;p21"/>
          <p:cNvPicPr preferRelativeResize="0"/>
          <p:nvPr/>
        </p:nvPicPr>
        <p:blipFill rotWithShape="1">
          <a:blip r:embed="rId3">
            <a:alphaModFix/>
          </a:blip>
          <a:srcRect b="20011" l="8547" r="33967" t="24107"/>
          <a:stretch/>
        </p:blipFill>
        <p:spPr>
          <a:xfrm rot="-5400000">
            <a:off x="506793" y="-93522"/>
            <a:ext cx="1536924" cy="2100152"/>
          </a:xfrm>
          <a:prstGeom prst="rect">
            <a:avLst/>
          </a:prstGeom>
          <a:noFill/>
          <a:ln>
            <a:noFill/>
          </a:ln>
        </p:spPr>
      </p:pic>
      <p:pic>
        <p:nvPicPr>
          <p:cNvPr id="163" name="Google Shape;163;p21"/>
          <p:cNvPicPr preferRelativeResize="0"/>
          <p:nvPr/>
        </p:nvPicPr>
        <p:blipFill rotWithShape="1">
          <a:blip r:embed="rId4">
            <a:alphaModFix/>
          </a:blip>
          <a:srcRect b="0" l="0" r="35839" t="43788"/>
          <a:stretch/>
        </p:blipFill>
        <p:spPr>
          <a:xfrm>
            <a:off x="7818836" y="185792"/>
            <a:ext cx="1101049" cy="1356877"/>
          </a:xfrm>
          <a:prstGeom prst="rect">
            <a:avLst/>
          </a:prstGeom>
          <a:noFill/>
          <a:ln>
            <a:noFill/>
          </a:ln>
        </p:spPr>
      </p:pic>
      <p:sp>
        <p:nvSpPr>
          <p:cNvPr id="164" name="Google Shape;164;p21"/>
          <p:cNvSpPr txBox="1"/>
          <p:nvPr>
            <p:ph type="title"/>
          </p:nvPr>
        </p:nvSpPr>
        <p:spPr>
          <a:xfrm>
            <a:off x="720000" y="2747488"/>
            <a:ext cx="2336400" cy="527700"/>
          </a:xfrm>
          <a:prstGeom prst="rect">
            <a:avLst/>
          </a:prstGeom>
        </p:spPr>
        <p:txBody>
          <a:bodyPr anchorCtr="0" anchor="ctr" bIns="91425" lIns="91425" spcFirstLastPara="1" rIns="91425" wrap="square" tIns="91425">
            <a:noAutofit/>
          </a:bodyPr>
          <a:lstStyle>
            <a:lvl1pPr lvl="0" algn="ctr">
              <a:spcBef>
                <a:spcPts val="0"/>
              </a:spcBef>
              <a:spcAft>
                <a:spcPts val="0"/>
              </a:spcAft>
              <a:buSzPts val="2500"/>
              <a:buNone/>
              <a:defRPr sz="2500"/>
            </a:lvl1pPr>
            <a:lvl2pPr lvl="1" algn="ctr">
              <a:spcBef>
                <a:spcPts val="0"/>
              </a:spcBef>
              <a:spcAft>
                <a:spcPts val="0"/>
              </a:spcAft>
              <a:buSzPts val="2500"/>
              <a:buNone/>
              <a:defRPr sz="2500"/>
            </a:lvl2pPr>
            <a:lvl3pPr lvl="2" algn="ctr">
              <a:spcBef>
                <a:spcPts val="0"/>
              </a:spcBef>
              <a:spcAft>
                <a:spcPts val="0"/>
              </a:spcAft>
              <a:buSzPts val="2500"/>
              <a:buNone/>
              <a:defRPr sz="2500"/>
            </a:lvl3pPr>
            <a:lvl4pPr lvl="3" algn="ctr">
              <a:spcBef>
                <a:spcPts val="0"/>
              </a:spcBef>
              <a:spcAft>
                <a:spcPts val="0"/>
              </a:spcAft>
              <a:buSzPts val="2500"/>
              <a:buNone/>
              <a:defRPr sz="2500"/>
            </a:lvl4pPr>
            <a:lvl5pPr lvl="4" algn="ctr">
              <a:spcBef>
                <a:spcPts val="0"/>
              </a:spcBef>
              <a:spcAft>
                <a:spcPts val="0"/>
              </a:spcAft>
              <a:buSzPts val="2500"/>
              <a:buNone/>
              <a:defRPr sz="2500"/>
            </a:lvl5pPr>
            <a:lvl6pPr lvl="5" algn="ctr">
              <a:spcBef>
                <a:spcPts val="0"/>
              </a:spcBef>
              <a:spcAft>
                <a:spcPts val="0"/>
              </a:spcAft>
              <a:buSzPts val="2500"/>
              <a:buNone/>
              <a:defRPr sz="2500"/>
            </a:lvl6pPr>
            <a:lvl7pPr lvl="6" algn="ctr">
              <a:spcBef>
                <a:spcPts val="0"/>
              </a:spcBef>
              <a:spcAft>
                <a:spcPts val="0"/>
              </a:spcAft>
              <a:buSzPts val="2500"/>
              <a:buNone/>
              <a:defRPr sz="2500"/>
            </a:lvl7pPr>
            <a:lvl8pPr lvl="7" algn="ctr">
              <a:spcBef>
                <a:spcPts val="0"/>
              </a:spcBef>
              <a:spcAft>
                <a:spcPts val="0"/>
              </a:spcAft>
              <a:buSzPts val="2500"/>
              <a:buNone/>
              <a:defRPr sz="2500"/>
            </a:lvl8pPr>
            <a:lvl9pPr lvl="8" algn="ctr">
              <a:spcBef>
                <a:spcPts val="0"/>
              </a:spcBef>
              <a:spcAft>
                <a:spcPts val="0"/>
              </a:spcAft>
              <a:buSzPts val="2500"/>
              <a:buNone/>
              <a:defRPr sz="2500"/>
            </a:lvl9pPr>
          </a:lstStyle>
          <a:p/>
        </p:txBody>
      </p:sp>
      <p:sp>
        <p:nvSpPr>
          <p:cNvPr id="165" name="Google Shape;165;p21"/>
          <p:cNvSpPr txBox="1"/>
          <p:nvPr>
            <p:ph idx="1" type="subTitle"/>
          </p:nvPr>
        </p:nvSpPr>
        <p:spPr>
          <a:xfrm>
            <a:off x="720000" y="3257830"/>
            <a:ext cx="2336400" cy="682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66" name="Google Shape;166;p21"/>
          <p:cNvSpPr txBox="1"/>
          <p:nvPr>
            <p:ph idx="2" type="title"/>
          </p:nvPr>
        </p:nvSpPr>
        <p:spPr>
          <a:xfrm>
            <a:off x="3403800" y="2747488"/>
            <a:ext cx="2336400" cy="527700"/>
          </a:xfrm>
          <a:prstGeom prst="rect">
            <a:avLst/>
          </a:prstGeom>
        </p:spPr>
        <p:txBody>
          <a:bodyPr anchorCtr="0" anchor="ctr" bIns="91425" lIns="91425" spcFirstLastPara="1" rIns="91425" wrap="square" tIns="91425">
            <a:noAutofit/>
          </a:bodyPr>
          <a:lstStyle>
            <a:lvl1pPr lvl="0" algn="ctr">
              <a:spcBef>
                <a:spcPts val="0"/>
              </a:spcBef>
              <a:spcAft>
                <a:spcPts val="0"/>
              </a:spcAft>
              <a:buSzPts val="2500"/>
              <a:buNone/>
              <a:defRPr sz="2500"/>
            </a:lvl1pPr>
            <a:lvl2pPr lvl="1" algn="ctr">
              <a:spcBef>
                <a:spcPts val="0"/>
              </a:spcBef>
              <a:spcAft>
                <a:spcPts val="0"/>
              </a:spcAft>
              <a:buSzPts val="2500"/>
              <a:buNone/>
              <a:defRPr sz="2500"/>
            </a:lvl2pPr>
            <a:lvl3pPr lvl="2" algn="ctr">
              <a:spcBef>
                <a:spcPts val="0"/>
              </a:spcBef>
              <a:spcAft>
                <a:spcPts val="0"/>
              </a:spcAft>
              <a:buSzPts val="2500"/>
              <a:buNone/>
              <a:defRPr sz="2500"/>
            </a:lvl3pPr>
            <a:lvl4pPr lvl="3" algn="ctr">
              <a:spcBef>
                <a:spcPts val="0"/>
              </a:spcBef>
              <a:spcAft>
                <a:spcPts val="0"/>
              </a:spcAft>
              <a:buSzPts val="2500"/>
              <a:buNone/>
              <a:defRPr sz="2500"/>
            </a:lvl4pPr>
            <a:lvl5pPr lvl="4" algn="ctr">
              <a:spcBef>
                <a:spcPts val="0"/>
              </a:spcBef>
              <a:spcAft>
                <a:spcPts val="0"/>
              </a:spcAft>
              <a:buSzPts val="2500"/>
              <a:buNone/>
              <a:defRPr sz="2500"/>
            </a:lvl5pPr>
            <a:lvl6pPr lvl="5" algn="ctr">
              <a:spcBef>
                <a:spcPts val="0"/>
              </a:spcBef>
              <a:spcAft>
                <a:spcPts val="0"/>
              </a:spcAft>
              <a:buSzPts val="2500"/>
              <a:buNone/>
              <a:defRPr sz="2500"/>
            </a:lvl6pPr>
            <a:lvl7pPr lvl="6" algn="ctr">
              <a:spcBef>
                <a:spcPts val="0"/>
              </a:spcBef>
              <a:spcAft>
                <a:spcPts val="0"/>
              </a:spcAft>
              <a:buSzPts val="2500"/>
              <a:buNone/>
              <a:defRPr sz="2500"/>
            </a:lvl7pPr>
            <a:lvl8pPr lvl="7" algn="ctr">
              <a:spcBef>
                <a:spcPts val="0"/>
              </a:spcBef>
              <a:spcAft>
                <a:spcPts val="0"/>
              </a:spcAft>
              <a:buSzPts val="2500"/>
              <a:buNone/>
              <a:defRPr sz="2500"/>
            </a:lvl8pPr>
            <a:lvl9pPr lvl="8" algn="ctr">
              <a:spcBef>
                <a:spcPts val="0"/>
              </a:spcBef>
              <a:spcAft>
                <a:spcPts val="0"/>
              </a:spcAft>
              <a:buSzPts val="2500"/>
              <a:buNone/>
              <a:defRPr sz="2500"/>
            </a:lvl9pPr>
          </a:lstStyle>
          <a:p/>
        </p:txBody>
      </p:sp>
      <p:sp>
        <p:nvSpPr>
          <p:cNvPr id="167" name="Google Shape;167;p21"/>
          <p:cNvSpPr txBox="1"/>
          <p:nvPr>
            <p:ph idx="3" type="subTitle"/>
          </p:nvPr>
        </p:nvSpPr>
        <p:spPr>
          <a:xfrm>
            <a:off x="3403800" y="3257830"/>
            <a:ext cx="2336400" cy="682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68" name="Google Shape;168;p21"/>
          <p:cNvSpPr txBox="1"/>
          <p:nvPr>
            <p:ph idx="4" type="title"/>
          </p:nvPr>
        </p:nvSpPr>
        <p:spPr>
          <a:xfrm>
            <a:off x="6087600" y="2747488"/>
            <a:ext cx="2336400" cy="527700"/>
          </a:xfrm>
          <a:prstGeom prst="rect">
            <a:avLst/>
          </a:prstGeom>
        </p:spPr>
        <p:txBody>
          <a:bodyPr anchorCtr="0" anchor="ctr" bIns="91425" lIns="91425" spcFirstLastPara="1" rIns="91425" wrap="square" tIns="91425">
            <a:noAutofit/>
          </a:bodyPr>
          <a:lstStyle>
            <a:lvl1pPr lvl="0" algn="ctr">
              <a:spcBef>
                <a:spcPts val="0"/>
              </a:spcBef>
              <a:spcAft>
                <a:spcPts val="0"/>
              </a:spcAft>
              <a:buSzPts val="2500"/>
              <a:buNone/>
              <a:defRPr sz="2500"/>
            </a:lvl1pPr>
            <a:lvl2pPr lvl="1" algn="ctr">
              <a:spcBef>
                <a:spcPts val="0"/>
              </a:spcBef>
              <a:spcAft>
                <a:spcPts val="0"/>
              </a:spcAft>
              <a:buSzPts val="2500"/>
              <a:buNone/>
              <a:defRPr sz="2500"/>
            </a:lvl2pPr>
            <a:lvl3pPr lvl="2" algn="ctr">
              <a:spcBef>
                <a:spcPts val="0"/>
              </a:spcBef>
              <a:spcAft>
                <a:spcPts val="0"/>
              </a:spcAft>
              <a:buSzPts val="2500"/>
              <a:buNone/>
              <a:defRPr sz="2500"/>
            </a:lvl3pPr>
            <a:lvl4pPr lvl="3" algn="ctr">
              <a:spcBef>
                <a:spcPts val="0"/>
              </a:spcBef>
              <a:spcAft>
                <a:spcPts val="0"/>
              </a:spcAft>
              <a:buSzPts val="2500"/>
              <a:buNone/>
              <a:defRPr sz="2500"/>
            </a:lvl4pPr>
            <a:lvl5pPr lvl="4" algn="ctr">
              <a:spcBef>
                <a:spcPts val="0"/>
              </a:spcBef>
              <a:spcAft>
                <a:spcPts val="0"/>
              </a:spcAft>
              <a:buSzPts val="2500"/>
              <a:buNone/>
              <a:defRPr sz="2500"/>
            </a:lvl5pPr>
            <a:lvl6pPr lvl="5" algn="ctr">
              <a:spcBef>
                <a:spcPts val="0"/>
              </a:spcBef>
              <a:spcAft>
                <a:spcPts val="0"/>
              </a:spcAft>
              <a:buSzPts val="2500"/>
              <a:buNone/>
              <a:defRPr sz="2500"/>
            </a:lvl6pPr>
            <a:lvl7pPr lvl="6" algn="ctr">
              <a:spcBef>
                <a:spcPts val="0"/>
              </a:spcBef>
              <a:spcAft>
                <a:spcPts val="0"/>
              </a:spcAft>
              <a:buSzPts val="2500"/>
              <a:buNone/>
              <a:defRPr sz="2500"/>
            </a:lvl7pPr>
            <a:lvl8pPr lvl="7" algn="ctr">
              <a:spcBef>
                <a:spcPts val="0"/>
              </a:spcBef>
              <a:spcAft>
                <a:spcPts val="0"/>
              </a:spcAft>
              <a:buSzPts val="2500"/>
              <a:buNone/>
              <a:defRPr sz="2500"/>
            </a:lvl8pPr>
            <a:lvl9pPr lvl="8" algn="ctr">
              <a:spcBef>
                <a:spcPts val="0"/>
              </a:spcBef>
              <a:spcAft>
                <a:spcPts val="0"/>
              </a:spcAft>
              <a:buSzPts val="2500"/>
              <a:buNone/>
              <a:defRPr sz="2500"/>
            </a:lvl9pPr>
          </a:lstStyle>
          <a:p/>
        </p:txBody>
      </p:sp>
      <p:sp>
        <p:nvSpPr>
          <p:cNvPr id="169" name="Google Shape;169;p21"/>
          <p:cNvSpPr txBox="1"/>
          <p:nvPr>
            <p:ph idx="5" type="subTitle"/>
          </p:nvPr>
        </p:nvSpPr>
        <p:spPr>
          <a:xfrm>
            <a:off x="6087600" y="3257830"/>
            <a:ext cx="2336400" cy="682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70" name="Google Shape;170;p21"/>
          <p:cNvSpPr txBox="1"/>
          <p:nvPr>
            <p:ph idx="6" type="title"/>
          </p:nvPr>
        </p:nvSpPr>
        <p:spPr>
          <a:xfrm>
            <a:off x="720000" y="445025"/>
            <a:ext cx="7704000" cy="572700"/>
          </a:xfrm>
          <a:prstGeom prst="rect">
            <a:avLst/>
          </a:prstGeom>
        </p:spPr>
        <p:txBody>
          <a:bodyPr anchorCtr="0" anchor="ctr" bIns="91425" lIns="91425" spcFirstLastPara="1" rIns="91425" wrap="square" tIns="91425">
            <a:noAutofit/>
          </a:bodyPr>
          <a:lstStyle>
            <a:lvl1pPr lvl="0">
              <a:spcBef>
                <a:spcPts val="0"/>
              </a:spcBef>
              <a:spcAft>
                <a:spcPts val="0"/>
              </a:spcAft>
              <a:buSzPts val="35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1_1_1_1">
    <p:spTree>
      <p:nvGrpSpPr>
        <p:cNvPr id="171" name="Shape 171"/>
        <p:cNvGrpSpPr/>
        <p:nvPr/>
      </p:nvGrpSpPr>
      <p:grpSpPr>
        <a:xfrm>
          <a:off x="0" y="0"/>
          <a:ext cx="0" cy="0"/>
          <a:chOff x="0" y="0"/>
          <a:chExt cx="0" cy="0"/>
        </a:xfrm>
      </p:grpSpPr>
      <p:sp>
        <p:nvSpPr>
          <p:cNvPr id="172" name="Google Shape;172;p22"/>
          <p:cNvSpPr/>
          <p:nvPr/>
        </p:nvSpPr>
        <p:spPr>
          <a:xfrm>
            <a:off x="225250" y="186250"/>
            <a:ext cx="8693400" cy="4770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3" name="Google Shape;173;p22"/>
          <p:cNvGrpSpPr/>
          <p:nvPr/>
        </p:nvGrpSpPr>
        <p:grpSpPr>
          <a:xfrm>
            <a:off x="227325" y="-321500"/>
            <a:ext cx="8833447" cy="5281302"/>
            <a:chOff x="227325" y="-321500"/>
            <a:chExt cx="8833447" cy="5281302"/>
          </a:xfrm>
        </p:grpSpPr>
        <p:pic>
          <p:nvPicPr>
            <p:cNvPr id="174" name="Google Shape;174;p22"/>
            <p:cNvPicPr preferRelativeResize="0"/>
            <p:nvPr/>
          </p:nvPicPr>
          <p:blipFill rotWithShape="1">
            <a:blip r:embed="rId2">
              <a:alphaModFix/>
            </a:blip>
            <a:srcRect b="0" l="0" r="37507" t="18093"/>
            <a:stretch/>
          </p:blipFill>
          <p:spPr>
            <a:xfrm>
              <a:off x="7676646" y="186525"/>
              <a:ext cx="1241349" cy="2287027"/>
            </a:xfrm>
            <a:prstGeom prst="rect">
              <a:avLst/>
            </a:prstGeom>
            <a:noFill/>
            <a:ln>
              <a:noFill/>
            </a:ln>
          </p:spPr>
        </p:pic>
        <p:pic>
          <p:nvPicPr>
            <p:cNvPr id="175" name="Google Shape;175;p22"/>
            <p:cNvPicPr preferRelativeResize="0"/>
            <p:nvPr/>
          </p:nvPicPr>
          <p:blipFill>
            <a:blip r:embed="rId3">
              <a:alphaModFix/>
            </a:blip>
            <a:stretch>
              <a:fillRect/>
            </a:stretch>
          </p:blipFill>
          <p:spPr>
            <a:xfrm>
              <a:off x="7075676" y="-321500"/>
              <a:ext cx="1985096" cy="2792223"/>
            </a:xfrm>
            <a:prstGeom prst="rect">
              <a:avLst/>
            </a:prstGeom>
            <a:noFill/>
            <a:ln>
              <a:noFill/>
            </a:ln>
          </p:spPr>
        </p:pic>
        <p:pic>
          <p:nvPicPr>
            <p:cNvPr id="176" name="Google Shape;176;p22"/>
            <p:cNvPicPr preferRelativeResize="0"/>
            <p:nvPr/>
          </p:nvPicPr>
          <p:blipFill rotWithShape="1">
            <a:blip r:embed="rId4">
              <a:alphaModFix/>
            </a:blip>
            <a:srcRect b="14008" l="29701" r="0" t="0"/>
            <a:stretch/>
          </p:blipFill>
          <p:spPr>
            <a:xfrm>
              <a:off x="227325" y="2320550"/>
              <a:ext cx="1533900" cy="2639252"/>
            </a:xfrm>
            <a:prstGeom prst="rect">
              <a:avLst/>
            </a:prstGeom>
            <a:noFill/>
            <a:ln>
              <a:noFill/>
            </a:ln>
          </p:spPr>
        </p:pic>
      </p:grpSp>
      <p:sp>
        <p:nvSpPr>
          <p:cNvPr id="177" name="Google Shape;177;p22"/>
          <p:cNvSpPr txBox="1"/>
          <p:nvPr>
            <p:ph type="title"/>
          </p:nvPr>
        </p:nvSpPr>
        <p:spPr>
          <a:xfrm>
            <a:off x="2534868" y="2329457"/>
            <a:ext cx="2254500" cy="363900"/>
          </a:xfrm>
          <a:prstGeom prst="rect">
            <a:avLst/>
          </a:prstGeom>
        </p:spPr>
        <p:txBody>
          <a:bodyPr anchorCtr="0" anchor="ctr" bIns="91425" lIns="91425" spcFirstLastPara="1" rIns="91425" wrap="square" tIns="91425">
            <a:noAutofit/>
          </a:bodyPr>
          <a:lstStyle>
            <a:lvl1pPr lvl="0" algn="ctr">
              <a:spcBef>
                <a:spcPts val="0"/>
              </a:spcBef>
              <a:spcAft>
                <a:spcPts val="0"/>
              </a:spcAft>
              <a:buSzPts val="2500"/>
              <a:buNone/>
              <a:defRPr sz="2500"/>
            </a:lvl1pPr>
            <a:lvl2pPr lvl="1" algn="ctr">
              <a:spcBef>
                <a:spcPts val="0"/>
              </a:spcBef>
              <a:spcAft>
                <a:spcPts val="0"/>
              </a:spcAft>
              <a:buSzPts val="2500"/>
              <a:buNone/>
              <a:defRPr sz="2500"/>
            </a:lvl2pPr>
            <a:lvl3pPr lvl="2" algn="ctr">
              <a:spcBef>
                <a:spcPts val="0"/>
              </a:spcBef>
              <a:spcAft>
                <a:spcPts val="0"/>
              </a:spcAft>
              <a:buSzPts val="2500"/>
              <a:buNone/>
              <a:defRPr sz="2500"/>
            </a:lvl3pPr>
            <a:lvl4pPr lvl="3" algn="ctr">
              <a:spcBef>
                <a:spcPts val="0"/>
              </a:spcBef>
              <a:spcAft>
                <a:spcPts val="0"/>
              </a:spcAft>
              <a:buSzPts val="2500"/>
              <a:buNone/>
              <a:defRPr sz="2500"/>
            </a:lvl4pPr>
            <a:lvl5pPr lvl="4" algn="ctr">
              <a:spcBef>
                <a:spcPts val="0"/>
              </a:spcBef>
              <a:spcAft>
                <a:spcPts val="0"/>
              </a:spcAft>
              <a:buSzPts val="2500"/>
              <a:buNone/>
              <a:defRPr sz="2500"/>
            </a:lvl5pPr>
            <a:lvl6pPr lvl="5" algn="ctr">
              <a:spcBef>
                <a:spcPts val="0"/>
              </a:spcBef>
              <a:spcAft>
                <a:spcPts val="0"/>
              </a:spcAft>
              <a:buSzPts val="2500"/>
              <a:buNone/>
              <a:defRPr sz="2500"/>
            </a:lvl6pPr>
            <a:lvl7pPr lvl="6" algn="ctr">
              <a:spcBef>
                <a:spcPts val="0"/>
              </a:spcBef>
              <a:spcAft>
                <a:spcPts val="0"/>
              </a:spcAft>
              <a:buSzPts val="2500"/>
              <a:buNone/>
              <a:defRPr sz="2500"/>
            </a:lvl7pPr>
            <a:lvl8pPr lvl="7" algn="ctr">
              <a:spcBef>
                <a:spcPts val="0"/>
              </a:spcBef>
              <a:spcAft>
                <a:spcPts val="0"/>
              </a:spcAft>
              <a:buSzPts val="2500"/>
              <a:buNone/>
              <a:defRPr sz="2500"/>
            </a:lvl8pPr>
            <a:lvl9pPr lvl="8" algn="ctr">
              <a:spcBef>
                <a:spcPts val="0"/>
              </a:spcBef>
              <a:spcAft>
                <a:spcPts val="0"/>
              </a:spcAft>
              <a:buSzPts val="2500"/>
              <a:buNone/>
              <a:defRPr sz="2500"/>
            </a:lvl9pPr>
          </a:lstStyle>
          <a:p/>
        </p:txBody>
      </p:sp>
      <p:sp>
        <p:nvSpPr>
          <p:cNvPr id="178" name="Google Shape;178;p22"/>
          <p:cNvSpPr txBox="1"/>
          <p:nvPr>
            <p:ph idx="1" type="subTitle"/>
          </p:nvPr>
        </p:nvSpPr>
        <p:spPr>
          <a:xfrm>
            <a:off x="2534859" y="2654838"/>
            <a:ext cx="2254500" cy="4848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79" name="Google Shape;179;p22"/>
          <p:cNvSpPr txBox="1"/>
          <p:nvPr>
            <p:ph idx="2" type="title"/>
          </p:nvPr>
        </p:nvSpPr>
        <p:spPr>
          <a:xfrm>
            <a:off x="6174405" y="2329470"/>
            <a:ext cx="2254500" cy="363900"/>
          </a:xfrm>
          <a:prstGeom prst="rect">
            <a:avLst/>
          </a:prstGeom>
        </p:spPr>
        <p:txBody>
          <a:bodyPr anchorCtr="0" anchor="ctr" bIns="91425" lIns="91425" spcFirstLastPara="1" rIns="91425" wrap="square" tIns="91425">
            <a:noAutofit/>
          </a:bodyPr>
          <a:lstStyle>
            <a:lvl1pPr lvl="0" algn="ctr">
              <a:spcBef>
                <a:spcPts val="0"/>
              </a:spcBef>
              <a:spcAft>
                <a:spcPts val="0"/>
              </a:spcAft>
              <a:buSzPts val="2500"/>
              <a:buNone/>
              <a:defRPr sz="2500"/>
            </a:lvl1pPr>
            <a:lvl2pPr lvl="1" algn="ctr">
              <a:spcBef>
                <a:spcPts val="0"/>
              </a:spcBef>
              <a:spcAft>
                <a:spcPts val="0"/>
              </a:spcAft>
              <a:buSzPts val="2500"/>
              <a:buNone/>
              <a:defRPr sz="2500"/>
            </a:lvl2pPr>
            <a:lvl3pPr lvl="2" algn="ctr">
              <a:spcBef>
                <a:spcPts val="0"/>
              </a:spcBef>
              <a:spcAft>
                <a:spcPts val="0"/>
              </a:spcAft>
              <a:buSzPts val="2500"/>
              <a:buNone/>
              <a:defRPr sz="2500"/>
            </a:lvl3pPr>
            <a:lvl4pPr lvl="3" algn="ctr">
              <a:spcBef>
                <a:spcPts val="0"/>
              </a:spcBef>
              <a:spcAft>
                <a:spcPts val="0"/>
              </a:spcAft>
              <a:buSzPts val="2500"/>
              <a:buNone/>
              <a:defRPr sz="2500"/>
            </a:lvl4pPr>
            <a:lvl5pPr lvl="4" algn="ctr">
              <a:spcBef>
                <a:spcPts val="0"/>
              </a:spcBef>
              <a:spcAft>
                <a:spcPts val="0"/>
              </a:spcAft>
              <a:buSzPts val="2500"/>
              <a:buNone/>
              <a:defRPr sz="2500"/>
            </a:lvl5pPr>
            <a:lvl6pPr lvl="5" algn="ctr">
              <a:spcBef>
                <a:spcPts val="0"/>
              </a:spcBef>
              <a:spcAft>
                <a:spcPts val="0"/>
              </a:spcAft>
              <a:buSzPts val="2500"/>
              <a:buNone/>
              <a:defRPr sz="2500"/>
            </a:lvl6pPr>
            <a:lvl7pPr lvl="6" algn="ctr">
              <a:spcBef>
                <a:spcPts val="0"/>
              </a:spcBef>
              <a:spcAft>
                <a:spcPts val="0"/>
              </a:spcAft>
              <a:buSzPts val="2500"/>
              <a:buNone/>
              <a:defRPr sz="2500"/>
            </a:lvl7pPr>
            <a:lvl8pPr lvl="7" algn="ctr">
              <a:spcBef>
                <a:spcPts val="0"/>
              </a:spcBef>
              <a:spcAft>
                <a:spcPts val="0"/>
              </a:spcAft>
              <a:buSzPts val="2500"/>
              <a:buNone/>
              <a:defRPr sz="2500"/>
            </a:lvl8pPr>
            <a:lvl9pPr lvl="8" algn="ctr">
              <a:spcBef>
                <a:spcPts val="0"/>
              </a:spcBef>
              <a:spcAft>
                <a:spcPts val="0"/>
              </a:spcAft>
              <a:buSzPts val="2500"/>
              <a:buNone/>
              <a:defRPr sz="2500"/>
            </a:lvl9pPr>
          </a:lstStyle>
          <a:p/>
        </p:txBody>
      </p:sp>
      <p:sp>
        <p:nvSpPr>
          <p:cNvPr id="180" name="Google Shape;180;p22"/>
          <p:cNvSpPr txBox="1"/>
          <p:nvPr>
            <p:ph idx="3" type="subTitle"/>
          </p:nvPr>
        </p:nvSpPr>
        <p:spPr>
          <a:xfrm>
            <a:off x="6174401" y="2654850"/>
            <a:ext cx="2254500" cy="4848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81" name="Google Shape;181;p22"/>
          <p:cNvSpPr txBox="1"/>
          <p:nvPr>
            <p:ph idx="4" type="title"/>
          </p:nvPr>
        </p:nvSpPr>
        <p:spPr>
          <a:xfrm>
            <a:off x="715100" y="3722012"/>
            <a:ext cx="2254500" cy="363900"/>
          </a:xfrm>
          <a:prstGeom prst="rect">
            <a:avLst/>
          </a:prstGeom>
        </p:spPr>
        <p:txBody>
          <a:bodyPr anchorCtr="0" anchor="ctr" bIns="91425" lIns="91425" spcFirstLastPara="1" rIns="91425" wrap="square" tIns="91425">
            <a:noAutofit/>
          </a:bodyPr>
          <a:lstStyle>
            <a:lvl1pPr lvl="0" algn="ctr">
              <a:spcBef>
                <a:spcPts val="0"/>
              </a:spcBef>
              <a:spcAft>
                <a:spcPts val="0"/>
              </a:spcAft>
              <a:buSzPts val="2500"/>
              <a:buNone/>
              <a:defRPr sz="2500"/>
            </a:lvl1pPr>
            <a:lvl2pPr lvl="1" algn="ctr">
              <a:spcBef>
                <a:spcPts val="0"/>
              </a:spcBef>
              <a:spcAft>
                <a:spcPts val="0"/>
              </a:spcAft>
              <a:buSzPts val="2500"/>
              <a:buNone/>
              <a:defRPr sz="2500"/>
            </a:lvl2pPr>
            <a:lvl3pPr lvl="2" algn="ctr">
              <a:spcBef>
                <a:spcPts val="0"/>
              </a:spcBef>
              <a:spcAft>
                <a:spcPts val="0"/>
              </a:spcAft>
              <a:buSzPts val="2500"/>
              <a:buNone/>
              <a:defRPr sz="2500"/>
            </a:lvl3pPr>
            <a:lvl4pPr lvl="3" algn="ctr">
              <a:spcBef>
                <a:spcPts val="0"/>
              </a:spcBef>
              <a:spcAft>
                <a:spcPts val="0"/>
              </a:spcAft>
              <a:buSzPts val="2500"/>
              <a:buNone/>
              <a:defRPr sz="2500"/>
            </a:lvl4pPr>
            <a:lvl5pPr lvl="4" algn="ctr">
              <a:spcBef>
                <a:spcPts val="0"/>
              </a:spcBef>
              <a:spcAft>
                <a:spcPts val="0"/>
              </a:spcAft>
              <a:buSzPts val="2500"/>
              <a:buNone/>
              <a:defRPr sz="2500"/>
            </a:lvl5pPr>
            <a:lvl6pPr lvl="5" algn="ctr">
              <a:spcBef>
                <a:spcPts val="0"/>
              </a:spcBef>
              <a:spcAft>
                <a:spcPts val="0"/>
              </a:spcAft>
              <a:buSzPts val="2500"/>
              <a:buNone/>
              <a:defRPr sz="2500"/>
            </a:lvl6pPr>
            <a:lvl7pPr lvl="6" algn="ctr">
              <a:spcBef>
                <a:spcPts val="0"/>
              </a:spcBef>
              <a:spcAft>
                <a:spcPts val="0"/>
              </a:spcAft>
              <a:buSzPts val="2500"/>
              <a:buNone/>
              <a:defRPr sz="2500"/>
            </a:lvl7pPr>
            <a:lvl8pPr lvl="7" algn="ctr">
              <a:spcBef>
                <a:spcPts val="0"/>
              </a:spcBef>
              <a:spcAft>
                <a:spcPts val="0"/>
              </a:spcAft>
              <a:buSzPts val="2500"/>
              <a:buNone/>
              <a:defRPr sz="2500"/>
            </a:lvl8pPr>
            <a:lvl9pPr lvl="8" algn="ctr">
              <a:spcBef>
                <a:spcPts val="0"/>
              </a:spcBef>
              <a:spcAft>
                <a:spcPts val="0"/>
              </a:spcAft>
              <a:buSzPts val="2500"/>
              <a:buNone/>
              <a:defRPr sz="2500"/>
            </a:lvl9pPr>
          </a:lstStyle>
          <a:p/>
        </p:txBody>
      </p:sp>
      <p:sp>
        <p:nvSpPr>
          <p:cNvPr id="182" name="Google Shape;182;p22"/>
          <p:cNvSpPr txBox="1"/>
          <p:nvPr>
            <p:ph idx="5" type="subTitle"/>
          </p:nvPr>
        </p:nvSpPr>
        <p:spPr>
          <a:xfrm>
            <a:off x="715088" y="4047500"/>
            <a:ext cx="2254500" cy="4848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83" name="Google Shape;183;p22"/>
          <p:cNvSpPr txBox="1"/>
          <p:nvPr>
            <p:ph idx="6" type="title"/>
          </p:nvPr>
        </p:nvSpPr>
        <p:spPr>
          <a:xfrm>
            <a:off x="4354633" y="3722012"/>
            <a:ext cx="2254500" cy="363900"/>
          </a:xfrm>
          <a:prstGeom prst="rect">
            <a:avLst/>
          </a:prstGeom>
        </p:spPr>
        <p:txBody>
          <a:bodyPr anchorCtr="0" anchor="ctr" bIns="91425" lIns="91425" spcFirstLastPara="1" rIns="91425" wrap="square" tIns="91425">
            <a:noAutofit/>
          </a:bodyPr>
          <a:lstStyle>
            <a:lvl1pPr lvl="0" algn="ctr">
              <a:spcBef>
                <a:spcPts val="0"/>
              </a:spcBef>
              <a:spcAft>
                <a:spcPts val="0"/>
              </a:spcAft>
              <a:buSzPts val="2500"/>
              <a:buNone/>
              <a:defRPr sz="2500"/>
            </a:lvl1pPr>
            <a:lvl2pPr lvl="1" algn="ctr">
              <a:spcBef>
                <a:spcPts val="0"/>
              </a:spcBef>
              <a:spcAft>
                <a:spcPts val="0"/>
              </a:spcAft>
              <a:buSzPts val="2500"/>
              <a:buNone/>
              <a:defRPr sz="2500"/>
            </a:lvl2pPr>
            <a:lvl3pPr lvl="2" algn="ctr">
              <a:spcBef>
                <a:spcPts val="0"/>
              </a:spcBef>
              <a:spcAft>
                <a:spcPts val="0"/>
              </a:spcAft>
              <a:buSzPts val="2500"/>
              <a:buNone/>
              <a:defRPr sz="2500"/>
            </a:lvl3pPr>
            <a:lvl4pPr lvl="3" algn="ctr">
              <a:spcBef>
                <a:spcPts val="0"/>
              </a:spcBef>
              <a:spcAft>
                <a:spcPts val="0"/>
              </a:spcAft>
              <a:buSzPts val="2500"/>
              <a:buNone/>
              <a:defRPr sz="2500"/>
            </a:lvl4pPr>
            <a:lvl5pPr lvl="4" algn="ctr">
              <a:spcBef>
                <a:spcPts val="0"/>
              </a:spcBef>
              <a:spcAft>
                <a:spcPts val="0"/>
              </a:spcAft>
              <a:buSzPts val="2500"/>
              <a:buNone/>
              <a:defRPr sz="2500"/>
            </a:lvl5pPr>
            <a:lvl6pPr lvl="5" algn="ctr">
              <a:spcBef>
                <a:spcPts val="0"/>
              </a:spcBef>
              <a:spcAft>
                <a:spcPts val="0"/>
              </a:spcAft>
              <a:buSzPts val="2500"/>
              <a:buNone/>
              <a:defRPr sz="2500"/>
            </a:lvl6pPr>
            <a:lvl7pPr lvl="6" algn="ctr">
              <a:spcBef>
                <a:spcPts val="0"/>
              </a:spcBef>
              <a:spcAft>
                <a:spcPts val="0"/>
              </a:spcAft>
              <a:buSzPts val="2500"/>
              <a:buNone/>
              <a:defRPr sz="2500"/>
            </a:lvl7pPr>
            <a:lvl8pPr lvl="7" algn="ctr">
              <a:spcBef>
                <a:spcPts val="0"/>
              </a:spcBef>
              <a:spcAft>
                <a:spcPts val="0"/>
              </a:spcAft>
              <a:buSzPts val="2500"/>
              <a:buNone/>
              <a:defRPr sz="2500"/>
            </a:lvl8pPr>
            <a:lvl9pPr lvl="8" algn="ctr">
              <a:spcBef>
                <a:spcPts val="0"/>
              </a:spcBef>
              <a:spcAft>
                <a:spcPts val="0"/>
              </a:spcAft>
              <a:buSzPts val="2500"/>
              <a:buNone/>
              <a:defRPr sz="2500"/>
            </a:lvl9pPr>
          </a:lstStyle>
          <a:p/>
        </p:txBody>
      </p:sp>
      <p:sp>
        <p:nvSpPr>
          <p:cNvPr id="184" name="Google Shape;184;p22"/>
          <p:cNvSpPr txBox="1"/>
          <p:nvPr>
            <p:ph idx="7" type="subTitle"/>
          </p:nvPr>
        </p:nvSpPr>
        <p:spPr>
          <a:xfrm>
            <a:off x="4354633" y="4047500"/>
            <a:ext cx="2254500" cy="4848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85" name="Google Shape;185;p22"/>
          <p:cNvSpPr txBox="1"/>
          <p:nvPr>
            <p:ph idx="8" type="title"/>
          </p:nvPr>
        </p:nvSpPr>
        <p:spPr>
          <a:xfrm>
            <a:off x="720000" y="445025"/>
            <a:ext cx="7704000" cy="572700"/>
          </a:xfrm>
          <a:prstGeom prst="rect">
            <a:avLst/>
          </a:prstGeom>
        </p:spPr>
        <p:txBody>
          <a:bodyPr anchorCtr="0" anchor="ctr" bIns="91425" lIns="91425" spcFirstLastPara="1" rIns="91425" wrap="square" tIns="91425">
            <a:noAutofit/>
          </a:bodyPr>
          <a:lstStyle>
            <a:lvl1pPr lvl="0">
              <a:spcBef>
                <a:spcPts val="0"/>
              </a:spcBef>
              <a:spcAft>
                <a:spcPts val="0"/>
              </a:spcAft>
              <a:buSzPts val="35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LANK_1_1_1_1_1">
    <p:spTree>
      <p:nvGrpSpPr>
        <p:cNvPr id="186" name="Shape 186"/>
        <p:cNvGrpSpPr/>
        <p:nvPr/>
      </p:nvGrpSpPr>
      <p:grpSpPr>
        <a:xfrm>
          <a:off x="0" y="0"/>
          <a:ext cx="0" cy="0"/>
          <a:chOff x="0" y="0"/>
          <a:chExt cx="0" cy="0"/>
        </a:xfrm>
      </p:grpSpPr>
      <p:sp>
        <p:nvSpPr>
          <p:cNvPr id="187" name="Google Shape;187;p23"/>
          <p:cNvSpPr/>
          <p:nvPr/>
        </p:nvSpPr>
        <p:spPr>
          <a:xfrm>
            <a:off x="225250" y="186250"/>
            <a:ext cx="8693400" cy="4770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88" name="Google Shape;188;p23"/>
          <p:cNvPicPr preferRelativeResize="0"/>
          <p:nvPr/>
        </p:nvPicPr>
        <p:blipFill rotWithShape="1">
          <a:blip r:embed="rId2">
            <a:alphaModFix/>
          </a:blip>
          <a:srcRect b="8370" l="0" r="26927" t="28506"/>
          <a:stretch/>
        </p:blipFill>
        <p:spPr>
          <a:xfrm flipH="1" rot="10800000">
            <a:off x="6961085" y="2578923"/>
            <a:ext cx="1958802" cy="2378327"/>
          </a:xfrm>
          <a:prstGeom prst="rect">
            <a:avLst/>
          </a:prstGeom>
          <a:noFill/>
          <a:ln>
            <a:noFill/>
          </a:ln>
        </p:spPr>
      </p:pic>
      <p:pic>
        <p:nvPicPr>
          <p:cNvPr id="189" name="Google Shape;189;p23"/>
          <p:cNvPicPr preferRelativeResize="0"/>
          <p:nvPr/>
        </p:nvPicPr>
        <p:blipFill rotWithShape="1">
          <a:blip r:embed="rId3">
            <a:alphaModFix/>
          </a:blip>
          <a:srcRect b="20011" l="8547" r="33967" t="24107"/>
          <a:stretch/>
        </p:blipFill>
        <p:spPr>
          <a:xfrm rot="-5400000">
            <a:off x="506793" y="-93522"/>
            <a:ext cx="1536924" cy="2100152"/>
          </a:xfrm>
          <a:prstGeom prst="rect">
            <a:avLst/>
          </a:prstGeom>
          <a:noFill/>
          <a:ln>
            <a:noFill/>
          </a:ln>
        </p:spPr>
      </p:pic>
      <p:pic>
        <p:nvPicPr>
          <p:cNvPr id="190" name="Google Shape;190;p23"/>
          <p:cNvPicPr preferRelativeResize="0"/>
          <p:nvPr/>
        </p:nvPicPr>
        <p:blipFill rotWithShape="1">
          <a:blip r:embed="rId4">
            <a:alphaModFix/>
          </a:blip>
          <a:srcRect b="0" l="0" r="35839" t="43788"/>
          <a:stretch/>
        </p:blipFill>
        <p:spPr>
          <a:xfrm>
            <a:off x="7818836" y="185792"/>
            <a:ext cx="1101049" cy="1356877"/>
          </a:xfrm>
          <a:prstGeom prst="rect">
            <a:avLst/>
          </a:prstGeom>
          <a:noFill/>
          <a:ln>
            <a:noFill/>
          </a:ln>
        </p:spPr>
      </p:pic>
      <p:sp>
        <p:nvSpPr>
          <p:cNvPr id="191" name="Google Shape;191;p23"/>
          <p:cNvSpPr txBox="1"/>
          <p:nvPr>
            <p:ph type="title"/>
          </p:nvPr>
        </p:nvSpPr>
        <p:spPr>
          <a:xfrm>
            <a:off x="720000" y="1874711"/>
            <a:ext cx="2305500" cy="527700"/>
          </a:xfrm>
          <a:prstGeom prst="rect">
            <a:avLst/>
          </a:prstGeom>
        </p:spPr>
        <p:txBody>
          <a:bodyPr anchorCtr="0" anchor="ctr" bIns="91425" lIns="91425" spcFirstLastPara="1" rIns="91425" wrap="square" tIns="91425">
            <a:noAutofit/>
          </a:bodyPr>
          <a:lstStyle>
            <a:lvl1pPr lvl="0" algn="ctr">
              <a:spcBef>
                <a:spcPts val="0"/>
              </a:spcBef>
              <a:spcAft>
                <a:spcPts val="0"/>
              </a:spcAft>
              <a:buSzPts val="2500"/>
              <a:buNone/>
              <a:defRPr sz="2500"/>
            </a:lvl1pPr>
            <a:lvl2pPr lvl="1" algn="ctr">
              <a:spcBef>
                <a:spcPts val="0"/>
              </a:spcBef>
              <a:spcAft>
                <a:spcPts val="0"/>
              </a:spcAft>
              <a:buSzPts val="2500"/>
              <a:buNone/>
              <a:defRPr sz="2500"/>
            </a:lvl2pPr>
            <a:lvl3pPr lvl="2" algn="ctr">
              <a:spcBef>
                <a:spcPts val="0"/>
              </a:spcBef>
              <a:spcAft>
                <a:spcPts val="0"/>
              </a:spcAft>
              <a:buSzPts val="2500"/>
              <a:buNone/>
              <a:defRPr sz="2500"/>
            </a:lvl3pPr>
            <a:lvl4pPr lvl="3" algn="ctr">
              <a:spcBef>
                <a:spcPts val="0"/>
              </a:spcBef>
              <a:spcAft>
                <a:spcPts val="0"/>
              </a:spcAft>
              <a:buSzPts val="2500"/>
              <a:buNone/>
              <a:defRPr sz="2500"/>
            </a:lvl4pPr>
            <a:lvl5pPr lvl="4" algn="ctr">
              <a:spcBef>
                <a:spcPts val="0"/>
              </a:spcBef>
              <a:spcAft>
                <a:spcPts val="0"/>
              </a:spcAft>
              <a:buSzPts val="2500"/>
              <a:buNone/>
              <a:defRPr sz="2500"/>
            </a:lvl5pPr>
            <a:lvl6pPr lvl="5" algn="ctr">
              <a:spcBef>
                <a:spcPts val="0"/>
              </a:spcBef>
              <a:spcAft>
                <a:spcPts val="0"/>
              </a:spcAft>
              <a:buSzPts val="2500"/>
              <a:buNone/>
              <a:defRPr sz="2500"/>
            </a:lvl6pPr>
            <a:lvl7pPr lvl="6" algn="ctr">
              <a:spcBef>
                <a:spcPts val="0"/>
              </a:spcBef>
              <a:spcAft>
                <a:spcPts val="0"/>
              </a:spcAft>
              <a:buSzPts val="2500"/>
              <a:buNone/>
              <a:defRPr sz="2500"/>
            </a:lvl7pPr>
            <a:lvl8pPr lvl="7" algn="ctr">
              <a:spcBef>
                <a:spcPts val="0"/>
              </a:spcBef>
              <a:spcAft>
                <a:spcPts val="0"/>
              </a:spcAft>
              <a:buSzPts val="2500"/>
              <a:buNone/>
              <a:defRPr sz="2500"/>
            </a:lvl8pPr>
            <a:lvl9pPr lvl="8" algn="ctr">
              <a:spcBef>
                <a:spcPts val="0"/>
              </a:spcBef>
              <a:spcAft>
                <a:spcPts val="0"/>
              </a:spcAft>
              <a:buSzPts val="2500"/>
              <a:buNone/>
              <a:defRPr sz="2500"/>
            </a:lvl9pPr>
          </a:lstStyle>
          <a:p/>
        </p:txBody>
      </p:sp>
      <p:sp>
        <p:nvSpPr>
          <p:cNvPr id="192" name="Google Shape;192;p23"/>
          <p:cNvSpPr txBox="1"/>
          <p:nvPr>
            <p:ph idx="1" type="subTitle"/>
          </p:nvPr>
        </p:nvSpPr>
        <p:spPr>
          <a:xfrm>
            <a:off x="720000" y="2308836"/>
            <a:ext cx="2305500" cy="4848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93" name="Google Shape;193;p23"/>
          <p:cNvSpPr txBox="1"/>
          <p:nvPr>
            <p:ph idx="2" type="title"/>
          </p:nvPr>
        </p:nvSpPr>
        <p:spPr>
          <a:xfrm>
            <a:off x="3419269" y="1874711"/>
            <a:ext cx="2305500" cy="527700"/>
          </a:xfrm>
          <a:prstGeom prst="rect">
            <a:avLst/>
          </a:prstGeom>
        </p:spPr>
        <p:txBody>
          <a:bodyPr anchorCtr="0" anchor="ctr" bIns="91425" lIns="91425" spcFirstLastPara="1" rIns="91425" wrap="square" tIns="91425">
            <a:noAutofit/>
          </a:bodyPr>
          <a:lstStyle>
            <a:lvl1pPr lvl="0" algn="ctr">
              <a:spcBef>
                <a:spcPts val="0"/>
              </a:spcBef>
              <a:spcAft>
                <a:spcPts val="0"/>
              </a:spcAft>
              <a:buSzPts val="2500"/>
              <a:buNone/>
              <a:defRPr sz="2500"/>
            </a:lvl1pPr>
            <a:lvl2pPr lvl="1" algn="ctr">
              <a:spcBef>
                <a:spcPts val="0"/>
              </a:spcBef>
              <a:spcAft>
                <a:spcPts val="0"/>
              </a:spcAft>
              <a:buSzPts val="2500"/>
              <a:buNone/>
              <a:defRPr sz="2500"/>
            </a:lvl2pPr>
            <a:lvl3pPr lvl="2" algn="ctr">
              <a:spcBef>
                <a:spcPts val="0"/>
              </a:spcBef>
              <a:spcAft>
                <a:spcPts val="0"/>
              </a:spcAft>
              <a:buSzPts val="2500"/>
              <a:buNone/>
              <a:defRPr sz="2500"/>
            </a:lvl3pPr>
            <a:lvl4pPr lvl="3" algn="ctr">
              <a:spcBef>
                <a:spcPts val="0"/>
              </a:spcBef>
              <a:spcAft>
                <a:spcPts val="0"/>
              </a:spcAft>
              <a:buSzPts val="2500"/>
              <a:buNone/>
              <a:defRPr sz="2500"/>
            </a:lvl4pPr>
            <a:lvl5pPr lvl="4" algn="ctr">
              <a:spcBef>
                <a:spcPts val="0"/>
              </a:spcBef>
              <a:spcAft>
                <a:spcPts val="0"/>
              </a:spcAft>
              <a:buSzPts val="2500"/>
              <a:buNone/>
              <a:defRPr sz="2500"/>
            </a:lvl5pPr>
            <a:lvl6pPr lvl="5" algn="ctr">
              <a:spcBef>
                <a:spcPts val="0"/>
              </a:spcBef>
              <a:spcAft>
                <a:spcPts val="0"/>
              </a:spcAft>
              <a:buSzPts val="2500"/>
              <a:buNone/>
              <a:defRPr sz="2500"/>
            </a:lvl6pPr>
            <a:lvl7pPr lvl="6" algn="ctr">
              <a:spcBef>
                <a:spcPts val="0"/>
              </a:spcBef>
              <a:spcAft>
                <a:spcPts val="0"/>
              </a:spcAft>
              <a:buSzPts val="2500"/>
              <a:buNone/>
              <a:defRPr sz="2500"/>
            </a:lvl7pPr>
            <a:lvl8pPr lvl="7" algn="ctr">
              <a:spcBef>
                <a:spcPts val="0"/>
              </a:spcBef>
              <a:spcAft>
                <a:spcPts val="0"/>
              </a:spcAft>
              <a:buSzPts val="2500"/>
              <a:buNone/>
              <a:defRPr sz="2500"/>
            </a:lvl8pPr>
            <a:lvl9pPr lvl="8" algn="ctr">
              <a:spcBef>
                <a:spcPts val="0"/>
              </a:spcBef>
              <a:spcAft>
                <a:spcPts val="0"/>
              </a:spcAft>
              <a:buSzPts val="2500"/>
              <a:buNone/>
              <a:defRPr sz="2500"/>
            </a:lvl9pPr>
          </a:lstStyle>
          <a:p/>
        </p:txBody>
      </p:sp>
      <p:sp>
        <p:nvSpPr>
          <p:cNvPr id="194" name="Google Shape;194;p23"/>
          <p:cNvSpPr txBox="1"/>
          <p:nvPr>
            <p:ph idx="3" type="subTitle"/>
          </p:nvPr>
        </p:nvSpPr>
        <p:spPr>
          <a:xfrm>
            <a:off x="3419269" y="2308836"/>
            <a:ext cx="2305500" cy="4848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95" name="Google Shape;195;p23"/>
          <p:cNvSpPr txBox="1"/>
          <p:nvPr>
            <p:ph idx="4" type="title"/>
          </p:nvPr>
        </p:nvSpPr>
        <p:spPr>
          <a:xfrm>
            <a:off x="720000" y="3689575"/>
            <a:ext cx="2305500" cy="527700"/>
          </a:xfrm>
          <a:prstGeom prst="rect">
            <a:avLst/>
          </a:prstGeom>
        </p:spPr>
        <p:txBody>
          <a:bodyPr anchorCtr="0" anchor="ctr" bIns="91425" lIns="91425" spcFirstLastPara="1" rIns="91425" wrap="square" tIns="91425">
            <a:noAutofit/>
          </a:bodyPr>
          <a:lstStyle>
            <a:lvl1pPr lvl="0" algn="ctr">
              <a:spcBef>
                <a:spcPts val="0"/>
              </a:spcBef>
              <a:spcAft>
                <a:spcPts val="0"/>
              </a:spcAft>
              <a:buSzPts val="2500"/>
              <a:buNone/>
              <a:defRPr sz="2500"/>
            </a:lvl1pPr>
            <a:lvl2pPr lvl="1" algn="ctr">
              <a:spcBef>
                <a:spcPts val="0"/>
              </a:spcBef>
              <a:spcAft>
                <a:spcPts val="0"/>
              </a:spcAft>
              <a:buSzPts val="2500"/>
              <a:buNone/>
              <a:defRPr sz="2500"/>
            </a:lvl2pPr>
            <a:lvl3pPr lvl="2" algn="ctr">
              <a:spcBef>
                <a:spcPts val="0"/>
              </a:spcBef>
              <a:spcAft>
                <a:spcPts val="0"/>
              </a:spcAft>
              <a:buSzPts val="2500"/>
              <a:buNone/>
              <a:defRPr sz="2500"/>
            </a:lvl3pPr>
            <a:lvl4pPr lvl="3" algn="ctr">
              <a:spcBef>
                <a:spcPts val="0"/>
              </a:spcBef>
              <a:spcAft>
                <a:spcPts val="0"/>
              </a:spcAft>
              <a:buSzPts val="2500"/>
              <a:buNone/>
              <a:defRPr sz="2500"/>
            </a:lvl4pPr>
            <a:lvl5pPr lvl="4" algn="ctr">
              <a:spcBef>
                <a:spcPts val="0"/>
              </a:spcBef>
              <a:spcAft>
                <a:spcPts val="0"/>
              </a:spcAft>
              <a:buSzPts val="2500"/>
              <a:buNone/>
              <a:defRPr sz="2500"/>
            </a:lvl5pPr>
            <a:lvl6pPr lvl="5" algn="ctr">
              <a:spcBef>
                <a:spcPts val="0"/>
              </a:spcBef>
              <a:spcAft>
                <a:spcPts val="0"/>
              </a:spcAft>
              <a:buSzPts val="2500"/>
              <a:buNone/>
              <a:defRPr sz="2500"/>
            </a:lvl6pPr>
            <a:lvl7pPr lvl="6" algn="ctr">
              <a:spcBef>
                <a:spcPts val="0"/>
              </a:spcBef>
              <a:spcAft>
                <a:spcPts val="0"/>
              </a:spcAft>
              <a:buSzPts val="2500"/>
              <a:buNone/>
              <a:defRPr sz="2500"/>
            </a:lvl7pPr>
            <a:lvl8pPr lvl="7" algn="ctr">
              <a:spcBef>
                <a:spcPts val="0"/>
              </a:spcBef>
              <a:spcAft>
                <a:spcPts val="0"/>
              </a:spcAft>
              <a:buSzPts val="2500"/>
              <a:buNone/>
              <a:defRPr sz="2500"/>
            </a:lvl8pPr>
            <a:lvl9pPr lvl="8" algn="ctr">
              <a:spcBef>
                <a:spcPts val="0"/>
              </a:spcBef>
              <a:spcAft>
                <a:spcPts val="0"/>
              </a:spcAft>
              <a:buSzPts val="2500"/>
              <a:buNone/>
              <a:defRPr sz="2500"/>
            </a:lvl9pPr>
          </a:lstStyle>
          <a:p/>
        </p:txBody>
      </p:sp>
      <p:sp>
        <p:nvSpPr>
          <p:cNvPr id="196" name="Google Shape;196;p23"/>
          <p:cNvSpPr txBox="1"/>
          <p:nvPr>
            <p:ph idx="5" type="subTitle"/>
          </p:nvPr>
        </p:nvSpPr>
        <p:spPr>
          <a:xfrm>
            <a:off x="720000" y="4123700"/>
            <a:ext cx="2305500" cy="4848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97" name="Google Shape;197;p23"/>
          <p:cNvSpPr txBox="1"/>
          <p:nvPr>
            <p:ph idx="6" type="title"/>
          </p:nvPr>
        </p:nvSpPr>
        <p:spPr>
          <a:xfrm>
            <a:off x="3419269" y="3689575"/>
            <a:ext cx="2305500" cy="527700"/>
          </a:xfrm>
          <a:prstGeom prst="rect">
            <a:avLst/>
          </a:prstGeom>
        </p:spPr>
        <p:txBody>
          <a:bodyPr anchorCtr="0" anchor="ctr" bIns="91425" lIns="91425" spcFirstLastPara="1" rIns="91425" wrap="square" tIns="91425">
            <a:noAutofit/>
          </a:bodyPr>
          <a:lstStyle>
            <a:lvl1pPr lvl="0" algn="ctr">
              <a:spcBef>
                <a:spcPts val="0"/>
              </a:spcBef>
              <a:spcAft>
                <a:spcPts val="0"/>
              </a:spcAft>
              <a:buSzPts val="2500"/>
              <a:buNone/>
              <a:defRPr sz="2500"/>
            </a:lvl1pPr>
            <a:lvl2pPr lvl="1" algn="ctr">
              <a:spcBef>
                <a:spcPts val="0"/>
              </a:spcBef>
              <a:spcAft>
                <a:spcPts val="0"/>
              </a:spcAft>
              <a:buSzPts val="2500"/>
              <a:buNone/>
              <a:defRPr sz="2500"/>
            </a:lvl2pPr>
            <a:lvl3pPr lvl="2" algn="ctr">
              <a:spcBef>
                <a:spcPts val="0"/>
              </a:spcBef>
              <a:spcAft>
                <a:spcPts val="0"/>
              </a:spcAft>
              <a:buSzPts val="2500"/>
              <a:buNone/>
              <a:defRPr sz="2500"/>
            </a:lvl3pPr>
            <a:lvl4pPr lvl="3" algn="ctr">
              <a:spcBef>
                <a:spcPts val="0"/>
              </a:spcBef>
              <a:spcAft>
                <a:spcPts val="0"/>
              </a:spcAft>
              <a:buSzPts val="2500"/>
              <a:buNone/>
              <a:defRPr sz="2500"/>
            </a:lvl4pPr>
            <a:lvl5pPr lvl="4" algn="ctr">
              <a:spcBef>
                <a:spcPts val="0"/>
              </a:spcBef>
              <a:spcAft>
                <a:spcPts val="0"/>
              </a:spcAft>
              <a:buSzPts val="2500"/>
              <a:buNone/>
              <a:defRPr sz="2500"/>
            </a:lvl5pPr>
            <a:lvl6pPr lvl="5" algn="ctr">
              <a:spcBef>
                <a:spcPts val="0"/>
              </a:spcBef>
              <a:spcAft>
                <a:spcPts val="0"/>
              </a:spcAft>
              <a:buSzPts val="2500"/>
              <a:buNone/>
              <a:defRPr sz="2500"/>
            </a:lvl6pPr>
            <a:lvl7pPr lvl="6" algn="ctr">
              <a:spcBef>
                <a:spcPts val="0"/>
              </a:spcBef>
              <a:spcAft>
                <a:spcPts val="0"/>
              </a:spcAft>
              <a:buSzPts val="2500"/>
              <a:buNone/>
              <a:defRPr sz="2500"/>
            </a:lvl7pPr>
            <a:lvl8pPr lvl="7" algn="ctr">
              <a:spcBef>
                <a:spcPts val="0"/>
              </a:spcBef>
              <a:spcAft>
                <a:spcPts val="0"/>
              </a:spcAft>
              <a:buSzPts val="2500"/>
              <a:buNone/>
              <a:defRPr sz="2500"/>
            </a:lvl8pPr>
            <a:lvl9pPr lvl="8" algn="ctr">
              <a:spcBef>
                <a:spcPts val="0"/>
              </a:spcBef>
              <a:spcAft>
                <a:spcPts val="0"/>
              </a:spcAft>
              <a:buSzPts val="2500"/>
              <a:buNone/>
              <a:defRPr sz="2500"/>
            </a:lvl9pPr>
          </a:lstStyle>
          <a:p/>
        </p:txBody>
      </p:sp>
      <p:sp>
        <p:nvSpPr>
          <p:cNvPr id="198" name="Google Shape;198;p23"/>
          <p:cNvSpPr txBox="1"/>
          <p:nvPr>
            <p:ph idx="7" type="subTitle"/>
          </p:nvPr>
        </p:nvSpPr>
        <p:spPr>
          <a:xfrm>
            <a:off x="3419269" y="4123700"/>
            <a:ext cx="2305500" cy="4848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99" name="Google Shape;199;p23"/>
          <p:cNvSpPr txBox="1"/>
          <p:nvPr>
            <p:ph idx="8" type="title"/>
          </p:nvPr>
        </p:nvSpPr>
        <p:spPr>
          <a:xfrm>
            <a:off x="6118545" y="1874711"/>
            <a:ext cx="2305500" cy="527700"/>
          </a:xfrm>
          <a:prstGeom prst="rect">
            <a:avLst/>
          </a:prstGeom>
        </p:spPr>
        <p:txBody>
          <a:bodyPr anchorCtr="0" anchor="ctr" bIns="91425" lIns="91425" spcFirstLastPara="1" rIns="91425" wrap="square" tIns="91425">
            <a:noAutofit/>
          </a:bodyPr>
          <a:lstStyle>
            <a:lvl1pPr lvl="0" algn="ctr">
              <a:spcBef>
                <a:spcPts val="0"/>
              </a:spcBef>
              <a:spcAft>
                <a:spcPts val="0"/>
              </a:spcAft>
              <a:buSzPts val="2500"/>
              <a:buNone/>
              <a:defRPr sz="2500"/>
            </a:lvl1pPr>
            <a:lvl2pPr lvl="1" algn="ctr">
              <a:spcBef>
                <a:spcPts val="0"/>
              </a:spcBef>
              <a:spcAft>
                <a:spcPts val="0"/>
              </a:spcAft>
              <a:buSzPts val="2500"/>
              <a:buNone/>
              <a:defRPr sz="2500"/>
            </a:lvl2pPr>
            <a:lvl3pPr lvl="2" algn="ctr">
              <a:spcBef>
                <a:spcPts val="0"/>
              </a:spcBef>
              <a:spcAft>
                <a:spcPts val="0"/>
              </a:spcAft>
              <a:buSzPts val="2500"/>
              <a:buNone/>
              <a:defRPr sz="2500"/>
            </a:lvl3pPr>
            <a:lvl4pPr lvl="3" algn="ctr">
              <a:spcBef>
                <a:spcPts val="0"/>
              </a:spcBef>
              <a:spcAft>
                <a:spcPts val="0"/>
              </a:spcAft>
              <a:buSzPts val="2500"/>
              <a:buNone/>
              <a:defRPr sz="2500"/>
            </a:lvl4pPr>
            <a:lvl5pPr lvl="4" algn="ctr">
              <a:spcBef>
                <a:spcPts val="0"/>
              </a:spcBef>
              <a:spcAft>
                <a:spcPts val="0"/>
              </a:spcAft>
              <a:buSzPts val="2500"/>
              <a:buNone/>
              <a:defRPr sz="2500"/>
            </a:lvl5pPr>
            <a:lvl6pPr lvl="5" algn="ctr">
              <a:spcBef>
                <a:spcPts val="0"/>
              </a:spcBef>
              <a:spcAft>
                <a:spcPts val="0"/>
              </a:spcAft>
              <a:buSzPts val="2500"/>
              <a:buNone/>
              <a:defRPr sz="2500"/>
            </a:lvl6pPr>
            <a:lvl7pPr lvl="6" algn="ctr">
              <a:spcBef>
                <a:spcPts val="0"/>
              </a:spcBef>
              <a:spcAft>
                <a:spcPts val="0"/>
              </a:spcAft>
              <a:buSzPts val="2500"/>
              <a:buNone/>
              <a:defRPr sz="2500"/>
            </a:lvl7pPr>
            <a:lvl8pPr lvl="7" algn="ctr">
              <a:spcBef>
                <a:spcPts val="0"/>
              </a:spcBef>
              <a:spcAft>
                <a:spcPts val="0"/>
              </a:spcAft>
              <a:buSzPts val="2500"/>
              <a:buNone/>
              <a:defRPr sz="2500"/>
            </a:lvl8pPr>
            <a:lvl9pPr lvl="8" algn="ctr">
              <a:spcBef>
                <a:spcPts val="0"/>
              </a:spcBef>
              <a:spcAft>
                <a:spcPts val="0"/>
              </a:spcAft>
              <a:buSzPts val="2500"/>
              <a:buNone/>
              <a:defRPr sz="2500"/>
            </a:lvl9pPr>
          </a:lstStyle>
          <a:p/>
        </p:txBody>
      </p:sp>
      <p:sp>
        <p:nvSpPr>
          <p:cNvPr id="200" name="Google Shape;200;p23"/>
          <p:cNvSpPr txBox="1"/>
          <p:nvPr>
            <p:ph idx="9" type="subTitle"/>
          </p:nvPr>
        </p:nvSpPr>
        <p:spPr>
          <a:xfrm>
            <a:off x="6118545" y="2308836"/>
            <a:ext cx="2305500" cy="4848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01" name="Google Shape;201;p23"/>
          <p:cNvSpPr txBox="1"/>
          <p:nvPr>
            <p:ph idx="13" type="title"/>
          </p:nvPr>
        </p:nvSpPr>
        <p:spPr>
          <a:xfrm>
            <a:off x="6118545" y="3689575"/>
            <a:ext cx="2305500" cy="527700"/>
          </a:xfrm>
          <a:prstGeom prst="rect">
            <a:avLst/>
          </a:prstGeom>
        </p:spPr>
        <p:txBody>
          <a:bodyPr anchorCtr="0" anchor="ctr" bIns="91425" lIns="91425" spcFirstLastPara="1" rIns="91425" wrap="square" tIns="91425">
            <a:noAutofit/>
          </a:bodyPr>
          <a:lstStyle>
            <a:lvl1pPr lvl="0" algn="ctr">
              <a:spcBef>
                <a:spcPts val="0"/>
              </a:spcBef>
              <a:spcAft>
                <a:spcPts val="0"/>
              </a:spcAft>
              <a:buSzPts val="2500"/>
              <a:buNone/>
              <a:defRPr sz="2500"/>
            </a:lvl1pPr>
            <a:lvl2pPr lvl="1" algn="ctr">
              <a:spcBef>
                <a:spcPts val="0"/>
              </a:spcBef>
              <a:spcAft>
                <a:spcPts val="0"/>
              </a:spcAft>
              <a:buSzPts val="2500"/>
              <a:buNone/>
              <a:defRPr sz="2500"/>
            </a:lvl2pPr>
            <a:lvl3pPr lvl="2" algn="ctr">
              <a:spcBef>
                <a:spcPts val="0"/>
              </a:spcBef>
              <a:spcAft>
                <a:spcPts val="0"/>
              </a:spcAft>
              <a:buSzPts val="2500"/>
              <a:buNone/>
              <a:defRPr sz="2500"/>
            </a:lvl3pPr>
            <a:lvl4pPr lvl="3" algn="ctr">
              <a:spcBef>
                <a:spcPts val="0"/>
              </a:spcBef>
              <a:spcAft>
                <a:spcPts val="0"/>
              </a:spcAft>
              <a:buSzPts val="2500"/>
              <a:buNone/>
              <a:defRPr sz="2500"/>
            </a:lvl4pPr>
            <a:lvl5pPr lvl="4" algn="ctr">
              <a:spcBef>
                <a:spcPts val="0"/>
              </a:spcBef>
              <a:spcAft>
                <a:spcPts val="0"/>
              </a:spcAft>
              <a:buSzPts val="2500"/>
              <a:buNone/>
              <a:defRPr sz="2500"/>
            </a:lvl5pPr>
            <a:lvl6pPr lvl="5" algn="ctr">
              <a:spcBef>
                <a:spcPts val="0"/>
              </a:spcBef>
              <a:spcAft>
                <a:spcPts val="0"/>
              </a:spcAft>
              <a:buSzPts val="2500"/>
              <a:buNone/>
              <a:defRPr sz="2500"/>
            </a:lvl6pPr>
            <a:lvl7pPr lvl="6" algn="ctr">
              <a:spcBef>
                <a:spcPts val="0"/>
              </a:spcBef>
              <a:spcAft>
                <a:spcPts val="0"/>
              </a:spcAft>
              <a:buSzPts val="2500"/>
              <a:buNone/>
              <a:defRPr sz="2500"/>
            </a:lvl7pPr>
            <a:lvl8pPr lvl="7" algn="ctr">
              <a:spcBef>
                <a:spcPts val="0"/>
              </a:spcBef>
              <a:spcAft>
                <a:spcPts val="0"/>
              </a:spcAft>
              <a:buSzPts val="2500"/>
              <a:buNone/>
              <a:defRPr sz="2500"/>
            </a:lvl8pPr>
            <a:lvl9pPr lvl="8" algn="ctr">
              <a:spcBef>
                <a:spcPts val="0"/>
              </a:spcBef>
              <a:spcAft>
                <a:spcPts val="0"/>
              </a:spcAft>
              <a:buSzPts val="2500"/>
              <a:buNone/>
              <a:defRPr sz="2500"/>
            </a:lvl9pPr>
          </a:lstStyle>
          <a:p/>
        </p:txBody>
      </p:sp>
      <p:sp>
        <p:nvSpPr>
          <p:cNvPr id="202" name="Google Shape;202;p23"/>
          <p:cNvSpPr txBox="1"/>
          <p:nvPr>
            <p:ph idx="14" type="subTitle"/>
          </p:nvPr>
        </p:nvSpPr>
        <p:spPr>
          <a:xfrm>
            <a:off x="6118545" y="4123700"/>
            <a:ext cx="2305500" cy="4848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03" name="Google Shape;203;p23"/>
          <p:cNvSpPr txBox="1"/>
          <p:nvPr>
            <p:ph idx="15" type="title"/>
          </p:nvPr>
        </p:nvSpPr>
        <p:spPr>
          <a:xfrm>
            <a:off x="720000" y="445025"/>
            <a:ext cx="7704000" cy="572700"/>
          </a:xfrm>
          <a:prstGeom prst="rect">
            <a:avLst/>
          </a:prstGeom>
        </p:spPr>
        <p:txBody>
          <a:bodyPr anchorCtr="0" anchor="ctr" bIns="91425" lIns="91425" spcFirstLastPara="1" rIns="91425" wrap="square" tIns="91425">
            <a:noAutofit/>
          </a:bodyPr>
          <a:lstStyle>
            <a:lvl1pPr lvl="0">
              <a:spcBef>
                <a:spcPts val="0"/>
              </a:spcBef>
              <a:spcAft>
                <a:spcPts val="0"/>
              </a:spcAft>
              <a:buSzPts val="35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BLANK_1_1_1_1_1_1">
    <p:spTree>
      <p:nvGrpSpPr>
        <p:cNvPr id="204" name="Shape 204"/>
        <p:cNvGrpSpPr/>
        <p:nvPr/>
      </p:nvGrpSpPr>
      <p:grpSpPr>
        <a:xfrm>
          <a:off x="0" y="0"/>
          <a:ext cx="0" cy="0"/>
          <a:chOff x="0" y="0"/>
          <a:chExt cx="0" cy="0"/>
        </a:xfrm>
      </p:grpSpPr>
      <p:sp>
        <p:nvSpPr>
          <p:cNvPr id="205" name="Google Shape;205;p24"/>
          <p:cNvSpPr/>
          <p:nvPr/>
        </p:nvSpPr>
        <p:spPr>
          <a:xfrm>
            <a:off x="225250" y="195435"/>
            <a:ext cx="8693400" cy="4770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24"/>
          <p:cNvSpPr txBox="1"/>
          <p:nvPr>
            <p:ph hasCustomPrompt="1" type="title"/>
          </p:nvPr>
        </p:nvSpPr>
        <p:spPr>
          <a:xfrm>
            <a:off x="1284000" y="540000"/>
            <a:ext cx="6576000" cy="828300"/>
          </a:xfrm>
          <a:prstGeom prst="rect">
            <a:avLst/>
          </a:prstGeom>
        </p:spPr>
        <p:txBody>
          <a:bodyPr anchorCtr="0" anchor="ctr" bIns="91425" lIns="91425" spcFirstLastPara="1" rIns="91425" wrap="square" tIns="91425">
            <a:noAutofit/>
          </a:bodyPr>
          <a:lstStyle>
            <a:lvl1pPr lvl="0" algn="ctr">
              <a:spcBef>
                <a:spcPts val="0"/>
              </a:spcBef>
              <a:spcAft>
                <a:spcPts val="0"/>
              </a:spcAft>
              <a:buSzPts val="6200"/>
              <a:buNone/>
              <a:defRPr sz="6200"/>
            </a:lvl1pPr>
            <a:lvl2pPr lvl="1" algn="ctr">
              <a:spcBef>
                <a:spcPts val="0"/>
              </a:spcBef>
              <a:spcAft>
                <a:spcPts val="0"/>
              </a:spcAft>
              <a:buSzPts val="6200"/>
              <a:buNone/>
              <a:defRPr sz="6200"/>
            </a:lvl2pPr>
            <a:lvl3pPr lvl="2" algn="ctr">
              <a:spcBef>
                <a:spcPts val="0"/>
              </a:spcBef>
              <a:spcAft>
                <a:spcPts val="0"/>
              </a:spcAft>
              <a:buSzPts val="6200"/>
              <a:buNone/>
              <a:defRPr sz="6200"/>
            </a:lvl3pPr>
            <a:lvl4pPr lvl="3" algn="ctr">
              <a:spcBef>
                <a:spcPts val="0"/>
              </a:spcBef>
              <a:spcAft>
                <a:spcPts val="0"/>
              </a:spcAft>
              <a:buSzPts val="6200"/>
              <a:buNone/>
              <a:defRPr sz="6200"/>
            </a:lvl4pPr>
            <a:lvl5pPr lvl="4" algn="ctr">
              <a:spcBef>
                <a:spcPts val="0"/>
              </a:spcBef>
              <a:spcAft>
                <a:spcPts val="0"/>
              </a:spcAft>
              <a:buSzPts val="6200"/>
              <a:buNone/>
              <a:defRPr sz="6200"/>
            </a:lvl5pPr>
            <a:lvl6pPr lvl="5" algn="ctr">
              <a:spcBef>
                <a:spcPts val="0"/>
              </a:spcBef>
              <a:spcAft>
                <a:spcPts val="0"/>
              </a:spcAft>
              <a:buSzPts val="6200"/>
              <a:buNone/>
              <a:defRPr sz="6200"/>
            </a:lvl6pPr>
            <a:lvl7pPr lvl="6" algn="ctr">
              <a:spcBef>
                <a:spcPts val="0"/>
              </a:spcBef>
              <a:spcAft>
                <a:spcPts val="0"/>
              </a:spcAft>
              <a:buSzPts val="6200"/>
              <a:buNone/>
              <a:defRPr sz="6200"/>
            </a:lvl7pPr>
            <a:lvl8pPr lvl="7" algn="ctr">
              <a:spcBef>
                <a:spcPts val="0"/>
              </a:spcBef>
              <a:spcAft>
                <a:spcPts val="0"/>
              </a:spcAft>
              <a:buSzPts val="6200"/>
              <a:buNone/>
              <a:defRPr sz="6200"/>
            </a:lvl8pPr>
            <a:lvl9pPr lvl="8" algn="ctr">
              <a:spcBef>
                <a:spcPts val="0"/>
              </a:spcBef>
              <a:spcAft>
                <a:spcPts val="0"/>
              </a:spcAft>
              <a:buSzPts val="6200"/>
              <a:buNone/>
              <a:defRPr sz="6200"/>
            </a:lvl9pPr>
          </a:lstStyle>
          <a:p>
            <a:r>
              <a:t>xx%</a:t>
            </a:r>
          </a:p>
        </p:txBody>
      </p:sp>
      <p:sp>
        <p:nvSpPr>
          <p:cNvPr id="207" name="Google Shape;207;p24"/>
          <p:cNvSpPr txBox="1"/>
          <p:nvPr>
            <p:ph idx="1" type="subTitle"/>
          </p:nvPr>
        </p:nvSpPr>
        <p:spPr>
          <a:xfrm>
            <a:off x="1284000" y="1246025"/>
            <a:ext cx="6576000" cy="4452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08" name="Google Shape;208;p24"/>
          <p:cNvSpPr txBox="1"/>
          <p:nvPr>
            <p:ph hasCustomPrompt="1" idx="2" type="title"/>
          </p:nvPr>
        </p:nvSpPr>
        <p:spPr>
          <a:xfrm>
            <a:off x="1284000" y="1996138"/>
            <a:ext cx="6576000" cy="828300"/>
          </a:xfrm>
          <a:prstGeom prst="rect">
            <a:avLst/>
          </a:prstGeom>
        </p:spPr>
        <p:txBody>
          <a:bodyPr anchorCtr="0" anchor="ctr" bIns="91425" lIns="91425" spcFirstLastPara="1" rIns="91425" wrap="square" tIns="91425">
            <a:noAutofit/>
          </a:bodyPr>
          <a:lstStyle>
            <a:lvl1pPr lvl="0" algn="ctr">
              <a:spcBef>
                <a:spcPts val="0"/>
              </a:spcBef>
              <a:spcAft>
                <a:spcPts val="0"/>
              </a:spcAft>
              <a:buSzPts val="6200"/>
              <a:buNone/>
              <a:defRPr sz="6200"/>
            </a:lvl1pPr>
            <a:lvl2pPr lvl="1" algn="ctr">
              <a:spcBef>
                <a:spcPts val="0"/>
              </a:spcBef>
              <a:spcAft>
                <a:spcPts val="0"/>
              </a:spcAft>
              <a:buSzPts val="6200"/>
              <a:buNone/>
              <a:defRPr sz="6200"/>
            </a:lvl2pPr>
            <a:lvl3pPr lvl="2" algn="ctr">
              <a:spcBef>
                <a:spcPts val="0"/>
              </a:spcBef>
              <a:spcAft>
                <a:spcPts val="0"/>
              </a:spcAft>
              <a:buSzPts val="6200"/>
              <a:buNone/>
              <a:defRPr sz="6200"/>
            </a:lvl3pPr>
            <a:lvl4pPr lvl="3" algn="ctr">
              <a:spcBef>
                <a:spcPts val="0"/>
              </a:spcBef>
              <a:spcAft>
                <a:spcPts val="0"/>
              </a:spcAft>
              <a:buSzPts val="6200"/>
              <a:buNone/>
              <a:defRPr sz="6200"/>
            </a:lvl4pPr>
            <a:lvl5pPr lvl="4" algn="ctr">
              <a:spcBef>
                <a:spcPts val="0"/>
              </a:spcBef>
              <a:spcAft>
                <a:spcPts val="0"/>
              </a:spcAft>
              <a:buSzPts val="6200"/>
              <a:buNone/>
              <a:defRPr sz="6200"/>
            </a:lvl5pPr>
            <a:lvl6pPr lvl="5" algn="ctr">
              <a:spcBef>
                <a:spcPts val="0"/>
              </a:spcBef>
              <a:spcAft>
                <a:spcPts val="0"/>
              </a:spcAft>
              <a:buSzPts val="6200"/>
              <a:buNone/>
              <a:defRPr sz="6200"/>
            </a:lvl6pPr>
            <a:lvl7pPr lvl="6" algn="ctr">
              <a:spcBef>
                <a:spcPts val="0"/>
              </a:spcBef>
              <a:spcAft>
                <a:spcPts val="0"/>
              </a:spcAft>
              <a:buSzPts val="6200"/>
              <a:buNone/>
              <a:defRPr sz="6200"/>
            </a:lvl7pPr>
            <a:lvl8pPr lvl="7" algn="ctr">
              <a:spcBef>
                <a:spcPts val="0"/>
              </a:spcBef>
              <a:spcAft>
                <a:spcPts val="0"/>
              </a:spcAft>
              <a:buSzPts val="6200"/>
              <a:buNone/>
              <a:defRPr sz="6200"/>
            </a:lvl8pPr>
            <a:lvl9pPr lvl="8" algn="ctr">
              <a:spcBef>
                <a:spcPts val="0"/>
              </a:spcBef>
              <a:spcAft>
                <a:spcPts val="0"/>
              </a:spcAft>
              <a:buSzPts val="6200"/>
              <a:buNone/>
              <a:defRPr sz="6200"/>
            </a:lvl9pPr>
          </a:lstStyle>
          <a:p>
            <a:r>
              <a:t>xx%</a:t>
            </a:r>
          </a:p>
        </p:txBody>
      </p:sp>
      <p:sp>
        <p:nvSpPr>
          <p:cNvPr id="209" name="Google Shape;209;p24"/>
          <p:cNvSpPr txBox="1"/>
          <p:nvPr>
            <p:ph idx="3" type="subTitle"/>
          </p:nvPr>
        </p:nvSpPr>
        <p:spPr>
          <a:xfrm>
            <a:off x="1284000" y="2702163"/>
            <a:ext cx="6576000" cy="4452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10" name="Google Shape;210;p24"/>
          <p:cNvSpPr txBox="1"/>
          <p:nvPr>
            <p:ph hasCustomPrompt="1" idx="4" type="title"/>
          </p:nvPr>
        </p:nvSpPr>
        <p:spPr>
          <a:xfrm>
            <a:off x="1284000" y="3452288"/>
            <a:ext cx="6576000" cy="828300"/>
          </a:xfrm>
          <a:prstGeom prst="rect">
            <a:avLst/>
          </a:prstGeom>
        </p:spPr>
        <p:txBody>
          <a:bodyPr anchorCtr="0" anchor="ctr" bIns="91425" lIns="91425" spcFirstLastPara="1" rIns="91425" wrap="square" tIns="91425">
            <a:noAutofit/>
          </a:bodyPr>
          <a:lstStyle>
            <a:lvl1pPr lvl="0" algn="ctr">
              <a:spcBef>
                <a:spcPts val="0"/>
              </a:spcBef>
              <a:spcAft>
                <a:spcPts val="0"/>
              </a:spcAft>
              <a:buSzPts val="6200"/>
              <a:buNone/>
              <a:defRPr sz="6200"/>
            </a:lvl1pPr>
            <a:lvl2pPr lvl="1" algn="ctr">
              <a:spcBef>
                <a:spcPts val="0"/>
              </a:spcBef>
              <a:spcAft>
                <a:spcPts val="0"/>
              </a:spcAft>
              <a:buSzPts val="6200"/>
              <a:buNone/>
              <a:defRPr sz="6200"/>
            </a:lvl2pPr>
            <a:lvl3pPr lvl="2" algn="ctr">
              <a:spcBef>
                <a:spcPts val="0"/>
              </a:spcBef>
              <a:spcAft>
                <a:spcPts val="0"/>
              </a:spcAft>
              <a:buSzPts val="6200"/>
              <a:buNone/>
              <a:defRPr sz="6200"/>
            </a:lvl3pPr>
            <a:lvl4pPr lvl="3" algn="ctr">
              <a:spcBef>
                <a:spcPts val="0"/>
              </a:spcBef>
              <a:spcAft>
                <a:spcPts val="0"/>
              </a:spcAft>
              <a:buSzPts val="6200"/>
              <a:buNone/>
              <a:defRPr sz="6200"/>
            </a:lvl4pPr>
            <a:lvl5pPr lvl="4" algn="ctr">
              <a:spcBef>
                <a:spcPts val="0"/>
              </a:spcBef>
              <a:spcAft>
                <a:spcPts val="0"/>
              </a:spcAft>
              <a:buSzPts val="6200"/>
              <a:buNone/>
              <a:defRPr sz="6200"/>
            </a:lvl5pPr>
            <a:lvl6pPr lvl="5" algn="ctr">
              <a:spcBef>
                <a:spcPts val="0"/>
              </a:spcBef>
              <a:spcAft>
                <a:spcPts val="0"/>
              </a:spcAft>
              <a:buSzPts val="6200"/>
              <a:buNone/>
              <a:defRPr sz="6200"/>
            </a:lvl6pPr>
            <a:lvl7pPr lvl="6" algn="ctr">
              <a:spcBef>
                <a:spcPts val="0"/>
              </a:spcBef>
              <a:spcAft>
                <a:spcPts val="0"/>
              </a:spcAft>
              <a:buSzPts val="6200"/>
              <a:buNone/>
              <a:defRPr sz="6200"/>
            </a:lvl7pPr>
            <a:lvl8pPr lvl="7" algn="ctr">
              <a:spcBef>
                <a:spcPts val="0"/>
              </a:spcBef>
              <a:spcAft>
                <a:spcPts val="0"/>
              </a:spcAft>
              <a:buSzPts val="6200"/>
              <a:buNone/>
              <a:defRPr sz="6200"/>
            </a:lvl8pPr>
            <a:lvl9pPr lvl="8" algn="ctr">
              <a:spcBef>
                <a:spcPts val="0"/>
              </a:spcBef>
              <a:spcAft>
                <a:spcPts val="0"/>
              </a:spcAft>
              <a:buSzPts val="6200"/>
              <a:buNone/>
              <a:defRPr sz="6200"/>
            </a:lvl9pPr>
          </a:lstStyle>
          <a:p>
            <a:r>
              <a:t>xx%</a:t>
            </a:r>
          </a:p>
        </p:txBody>
      </p:sp>
      <p:sp>
        <p:nvSpPr>
          <p:cNvPr id="211" name="Google Shape;211;p24"/>
          <p:cNvSpPr txBox="1"/>
          <p:nvPr>
            <p:ph idx="5" type="subTitle"/>
          </p:nvPr>
        </p:nvSpPr>
        <p:spPr>
          <a:xfrm>
            <a:off x="1284000" y="4158313"/>
            <a:ext cx="6576000" cy="4452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pic>
        <p:nvPicPr>
          <p:cNvPr id="212" name="Google Shape;212;p24"/>
          <p:cNvPicPr preferRelativeResize="0"/>
          <p:nvPr/>
        </p:nvPicPr>
        <p:blipFill rotWithShape="1">
          <a:blip r:embed="rId2">
            <a:alphaModFix/>
          </a:blip>
          <a:srcRect b="25417" l="0" r="53904" t="0"/>
          <a:stretch/>
        </p:blipFill>
        <p:spPr>
          <a:xfrm>
            <a:off x="7800904" y="2412156"/>
            <a:ext cx="1118699" cy="2544225"/>
          </a:xfrm>
          <a:prstGeom prst="rect">
            <a:avLst/>
          </a:prstGeom>
          <a:noFill/>
          <a:ln>
            <a:noFill/>
          </a:ln>
        </p:spPr>
      </p:pic>
      <p:pic>
        <p:nvPicPr>
          <p:cNvPr id="213" name="Google Shape;213;p24"/>
          <p:cNvPicPr preferRelativeResize="0"/>
          <p:nvPr/>
        </p:nvPicPr>
        <p:blipFill rotWithShape="1">
          <a:blip r:embed="rId3">
            <a:alphaModFix/>
          </a:blip>
          <a:srcRect b="0" l="0" r="49591" t="0"/>
          <a:stretch/>
        </p:blipFill>
        <p:spPr>
          <a:xfrm>
            <a:off x="8029827" y="2580941"/>
            <a:ext cx="889299" cy="2481500"/>
          </a:xfrm>
          <a:prstGeom prst="rect">
            <a:avLst/>
          </a:prstGeom>
          <a:noFill/>
          <a:ln>
            <a:noFill/>
          </a:ln>
        </p:spPr>
      </p:pic>
      <p:pic>
        <p:nvPicPr>
          <p:cNvPr id="214" name="Google Shape;214;p24"/>
          <p:cNvPicPr preferRelativeResize="0"/>
          <p:nvPr/>
        </p:nvPicPr>
        <p:blipFill rotWithShape="1">
          <a:blip r:embed="rId4">
            <a:alphaModFix/>
          </a:blip>
          <a:srcRect b="5707" l="25683" r="0" t="15134"/>
          <a:stretch/>
        </p:blipFill>
        <p:spPr>
          <a:xfrm>
            <a:off x="225725" y="184833"/>
            <a:ext cx="1275299" cy="1910748"/>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1_1_1_1_1_1_2">
    <p:spTree>
      <p:nvGrpSpPr>
        <p:cNvPr id="215" name="Shape 215"/>
        <p:cNvGrpSpPr/>
        <p:nvPr/>
      </p:nvGrpSpPr>
      <p:grpSpPr>
        <a:xfrm>
          <a:off x="0" y="0"/>
          <a:ext cx="0" cy="0"/>
          <a:chOff x="0" y="0"/>
          <a:chExt cx="0" cy="0"/>
        </a:xfrm>
      </p:grpSpPr>
      <p:sp>
        <p:nvSpPr>
          <p:cNvPr id="216" name="Google Shape;216;p25"/>
          <p:cNvSpPr/>
          <p:nvPr/>
        </p:nvSpPr>
        <p:spPr>
          <a:xfrm>
            <a:off x="225250" y="186250"/>
            <a:ext cx="8693400" cy="4770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25"/>
          <p:cNvSpPr txBox="1"/>
          <p:nvPr>
            <p:ph type="ctrTitle"/>
          </p:nvPr>
        </p:nvSpPr>
        <p:spPr>
          <a:xfrm>
            <a:off x="2429925" y="535000"/>
            <a:ext cx="4284000" cy="997800"/>
          </a:xfrm>
          <a:prstGeom prst="rect">
            <a:avLst/>
          </a:prstGeom>
        </p:spPr>
        <p:txBody>
          <a:bodyPr anchorCtr="0" anchor="ctr"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218" name="Google Shape;218;p25"/>
          <p:cNvSpPr txBox="1"/>
          <p:nvPr>
            <p:ph idx="1" type="subTitle"/>
          </p:nvPr>
        </p:nvSpPr>
        <p:spPr>
          <a:xfrm>
            <a:off x="2425050" y="1569725"/>
            <a:ext cx="4293900" cy="12090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219" name="Google Shape;219;p25"/>
          <p:cNvSpPr txBox="1"/>
          <p:nvPr/>
        </p:nvSpPr>
        <p:spPr>
          <a:xfrm>
            <a:off x="1933800" y="3563725"/>
            <a:ext cx="5276400" cy="554100"/>
          </a:xfrm>
          <a:prstGeom prst="rect">
            <a:avLst/>
          </a:prstGeom>
          <a:noFill/>
          <a:ln>
            <a:noFill/>
          </a:ln>
        </p:spPr>
        <p:txBody>
          <a:bodyPr anchorCtr="0" anchor="t" bIns="91425" lIns="91425" spcFirstLastPara="1" rIns="91425" wrap="square" tIns="91425">
            <a:spAutoFit/>
          </a:bodyPr>
          <a:lstStyle/>
          <a:p>
            <a:pPr indent="0" lvl="0" marL="0" rtl="0" algn="ctr">
              <a:spcBef>
                <a:spcPts val="300"/>
              </a:spcBef>
              <a:spcAft>
                <a:spcPts val="0"/>
              </a:spcAft>
              <a:buNone/>
            </a:pPr>
            <a:r>
              <a:rPr lang="de" sz="1200">
                <a:solidFill>
                  <a:schemeClr val="dk2"/>
                </a:solidFill>
                <a:latin typeface="Fira Sans"/>
                <a:ea typeface="Fira Sans"/>
                <a:cs typeface="Fira Sans"/>
                <a:sym typeface="Fira Sans"/>
              </a:rPr>
              <a:t>CREDITS: Diese Präsentationsvorlage wurde von </a:t>
            </a:r>
            <a:r>
              <a:rPr b="1" lang="de" sz="1200">
                <a:solidFill>
                  <a:schemeClr val="hlink"/>
                </a:solidFill>
                <a:uFill>
                  <a:noFill/>
                </a:uFill>
                <a:latin typeface="Fira Sans"/>
                <a:ea typeface="Fira Sans"/>
                <a:cs typeface="Fira Sans"/>
                <a:sym typeface="Fira Sans"/>
                <a:hlinkClick r:id="rId2"/>
              </a:rPr>
              <a:t>Slidesgo </a:t>
            </a:r>
            <a:r>
              <a:rPr lang="de" sz="1200">
                <a:solidFill>
                  <a:schemeClr val="dk2"/>
                </a:solidFill>
                <a:latin typeface="Fira Sans"/>
                <a:ea typeface="Fira Sans"/>
                <a:cs typeface="Fira Sans"/>
                <a:sym typeface="Fira Sans"/>
              </a:rPr>
              <a:t>erstellt, inklusive Icons von </a:t>
            </a:r>
            <a:r>
              <a:rPr b="1" lang="de" sz="1200">
                <a:solidFill>
                  <a:schemeClr val="hlink"/>
                </a:solidFill>
                <a:uFill>
                  <a:noFill/>
                </a:uFill>
                <a:latin typeface="Fira Sans"/>
                <a:ea typeface="Fira Sans"/>
                <a:cs typeface="Fira Sans"/>
                <a:sym typeface="Fira Sans"/>
                <a:hlinkClick r:id="rId3"/>
              </a:rPr>
              <a:t>Flaticon</a:t>
            </a:r>
            <a:r>
              <a:rPr lang="de" sz="1200">
                <a:solidFill>
                  <a:schemeClr val="dk2"/>
                </a:solidFill>
                <a:latin typeface="Fira Sans"/>
                <a:ea typeface="Fira Sans"/>
                <a:cs typeface="Fira Sans"/>
                <a:sym typeface="Fira Sans"/>
              </a:rPr>
              <a:t>, Infografiken &amp; Bilder von </a:t>
            </a:r>
            <a:r>
              <a:rPr b="1" lang="de" sz="1200">
                <a:solidFill>
                  <a:schemeClr val="hlink"/>
                </a:solidFill>
                <a:uFill>
                  <a:noFill/>
                </a:uFill>
                <a:latin typeface="Fira Sans"/>
                <a:ea typeface="Fira Sans"/>
                <a:cs typeface="Fira Sans"/>
                <a:sym typeface="Fira Sans"/>
                <a:hlinkClick r:id="rId4"/>
              </a:rPr>
              <a:t>Freepik</a:t>
            </a:r>
            <a:endParaRPr b="1" sz="1200">
              <a:solidFill>
                <a:schemeClr val="dk2"/>
              </a:solidFill>
              <a:latin typeface="Fira Sans"/>
              <a:ea typeface="Fira Sans"/>
              <a:cs typeface="Fira Sans"/>
              <a:sym typeface="Fira Sans"/>
            </a:endParaRPr>
          </a:p>
        </p:txBody>
      </p:sp>
      <p:pic>
        <p:nvPicPr>
          <p:cNvPr id="220" name="Google Shape;220;p25"/>
          <p:cNvPicPr preferRelativeResize="0"/>
          <p:nvPr/>
        </p:nvPicPr>
        <p:blipFill rotWithShape="1">
          <a:blip r:embed="rId5">
            <a:alphaModFix/>
          </a:blip>
          <a:srcRect b="0" l="0" r="37507" t="18093"/>
          <a:stretch/>
        </p:blipFill>
        <p:spPr>
          <a:xfrm>
            <a:off x="7676646" y="186525"/>
            <a:ext cx="1241349" cy="2287027"/>
          </a:xfrm>
          <a:prstGeom prst="rect">
            <a:avLst/>
          </a:prstGeom>
          <a:noFill/>
          <a:ln>
            <a:noFill/>
          </a:ln>
        </p:spPr>
      </p:pic>
      <p:pic>
        <p:nvPicPr>
          <p:cNvPr id="221" name="Google Shape;221;p25"/>
          <p:cNvPicPr preferRelativeResize="0"/>
          <p:nvPr/>
        </p:nvPicPr>
        <p:blipFill>
          <a:blip r:embed="rId6">
            <a:alphaModFix/>
          </a:blip>
          <a:stretch>
            <a:fillRect/>
          </a:stretch>
        </p:blipFill>
        <p:spPr>
          <a:xfrm>
            <a:off x="7075676" y="-321500"/>
            <a:ext cx="1985096" cy="2792223"/>
          </a:xfrm>
          <a:prstGeom prst="rect">
            <a:avLst/>
          </a:prstGeom>
          <a:noFill/>
          <a:ln>
            <a:noFill/>
          </a:ln>
        </p:spPr>
      </p:pic>
      <p:pic>
        <p:nvPicPr>
          <p:cNvPr id="222" name="Google Shape;222;p25"/>
          <p:cNvPicPr preferRelativeResize="0"/>
          <p:nvPr/>
        </p:nvPicPr>
        <p:blipFill rotWithShape="1">
          <a:blip r:embed="rId7">
            <a:alphaModFix/>
          </a:blip>
          <a:srcRect b="14008" l="29701" r="0" t="0"/>
          <a:stretch/>
        </p:blipFill>
        <p:spPr>
          <a:xfrm>
            <a:off x="227325" y="2320550"/>
            <a:ext cx="1533900" cy="2639252"/>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_1_1_1_1_1_1">
    <p:spTree>
      <p:nvGrpSpPr>
        <p:cNvPr id="223" name="Shape 223"/>
        <p:cNvGrpSpPr/>
        <p:nvPr/>
      </p:nvGrpSpPr>
      <p:grpSpPr>
        <a:xfrm>
          <a:off x="0" y="0"/>
          <a:ext cx="0" cy="0"/>
          <a:chOff x="0" y="0"/>
          <a:chExt cx="0" cy="0"/>
        </a:xfrm>
      </p:grpSpPr>
      <p:sp>
        <p:nvSpPr>
          <p:cNvPr id="224" name="Google Shape;224;p26"/>
          <p:cNvSpPr/>
          <p:nvPr/>
        </p:nvSpPr>
        <p:spPr>
          <a:xfrm>
            <a:off x="225250" y="186250"/>
            <a:ext cx="8693400" cy="4770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25" name="Google Shape;225;p26"/>
          <p:cNvPicPr preferRelativeResize="0"/>
          <p:nvPr/>
        </p:nvPicPr>
        <p:blipFill rotWithShape="1">
          <a:blip r:embed="rId2">
            <a:alphaModFix/>
          </a:blip>
          <a:srcRect b="0" l="0" r="37507" t="18093"/>
          <a:stretch/>
        </p:blipFill>
        <p:spPr>
          <a:xfrm>
            <a:off x="7676646" y="186525"/>
            <a:ext cx="1241349" cy="2287027"/>
          </a:xfrm>
          <a:prstGeom prst="rect">
            <a:avLst/>
          </a:prstGeom>
          <a:noFill/>
          <a:ln>
            <a:noFill/>
          </a:ln>
        </p:spPr>
      </p:pic>
      <p:pic>
        <p:nvPicPr>
          <p:cNvPr id="226" name="Google Shape;226;p26"/>
          <p:cNvPicPr preferRelativeResize="0"/>
          <p:nvPr/>
        </p:nvPicPr>
        <p:blipFill>
          <a:blip r:embed="rId3">
            <a:alphaModFix/>
          </a:blip>
          <a:stretch>
            <a:fillRect/>
          </a:stretch>
        </p:blipFill>
        <p:spPr>
          <a:xfrm>
            <a:off x="7075676" y="-321500"/>
            <a:ext cx="1985096" cy="2792223"/>
          </a:xfrm>
          <a:prstGeom prst="rect">
            <a:avLst/>
          </a:prstGeom>
          <a:noFill/>
          <a:ln>
            <a:noFill/>
          </a:ln>
        </p:spPr>
      </p:pic>
      <p:pic>
        <p:nvPicPr>
          <p:cNvPr id="227" name="Google Shape;227;p26"/>
          <p:cNvPicPr preferRelativeResize="0"/>
          <p:nvPr/>
        </p:nvPicPr>
        <p:blipFill rotWithShape="1">
          <a:blip r:embed="rId4">
            <a:alphaModFix/>
          </a:blip>
          <a:srcRect b="14008" l="29701" r="0" t="0"/>
          <a:stretch/>
        </p:blipFill>
        <p:spPr>
          <a:xfrm>
            <a:off x="227325" y="2320550"/>
            <a:ext cx="1533900" cy="2639252"/>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LANK_1_1_1_1_1_1_1_1">
    <p:spTree>
      <p:nvGrpSpPr>
        <p:cNvPr id="228" name="Shape 228"/>
        <p:cNvGrpSpPr/>
        <p:nvPr/>
      </p:nvGrpSpPr>
      <p:grpSpPr>
        <a:xfrm>
          <a:off x="0" y="0"/>
          <a:ext cx="0" cy="0"/>
          <a:chOff x="0" y="0"/>
          <a:chExt cx="0" cy="0"/>
        </a:xfrm>
      </p:grpSpPr>
      <p:sp>
        <p:nvSpPr>
          <p:cNvPr id="229" name="Google Shape;229;p27"/>
          <p:cNvSpPr/>
          <p:nvPr/>
        </p:nvSpPr>
        <p:spPr>
          <a:xfrm>
            <a:off x="225250" y="186250"/>
            <a:ext cx="8693400" cy="4770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30" name="Google Shape;230;p27"/>
          <p:cNvPicPr preferRelativeResize="0"/>
          <p:nvPr/>
        </p:nvPicPr>
        <p:blipFill rotWithShape="1">
          <a:blip r:embed="rId2">
            <a:alphaModFix/>
          </a:blip>
          <a:srcRect b="25417" l="0" r="53904" t="0"/>
          <a:stretch/>
        </p:blipFill>
        <p:spPr>
          <a:xfrm>
            <a:off x="7800904" y="2412156"/>
            <a:ext cx="1118699" cy="2544225"/>
          </a:xfrm>
          <a:prstGeom prst="rect">
            <a:avLst/>
          </a:prstGeom>
          <a:noFill/>
          <a:ln>
            <a:noFill/>
          </a:ln>
        </p:spPr>
      </p:pic>
      <p:pic>
        <p:nvPicPr>
          <p:cNvPr id="231" name="Google Shape;231;p27"/>
          <p:cNvPicPr preferRelativeResize="0"/>
          <p:nvPr/>
        </p:nvPicPr>
        <p:blipFill rotWithShape="1">
          <a:blip r:embed="rId3">
            <a:alphaModFix/>
          </a:blip>
          <a:srcRect b="0" l="0" r="49591" t="0"/>
          <a:stretch/>
        </p:blipFill>
        <p:spPr>
          <a:xfrm>
            <a:off x="8029827" y="2580941"/>
            <a:ext cx="889299" cy="2481500"/>
          </a:xfrm>
          <a:prstGeom prst="rect">
            <a:avLst/>
          </a:prstGeom>
          <a:noFill/>
          <a:ln>
            <a:noFill/>
          </a:ln>
        </p:spPr>
      </p:pic>
      <p:pic>
        <p:nvPicPr>
          <p:cNvPr id="232" name="Google Shape;232;p27"/>
          <p:cNvPicPr preferRelativeResize="0"/>
          <p:nvPr/>
        </p:nvPicPr>
        <p:blipFill rotWithShape="1">
          <a:blip r:embed="rId4">
            <a:alphaModFix/>
          </a:blip>
          <a:srcRect b="5707" l="25683" r="0" t="15134"/>
          <a:stretch/>
        </p:blipFill>
        <p:spPr>
          <a:xfrm>
            <a:off x="225725" y="184833"/>
            <a:ext cx="1275299" cy="1910748"/>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BLANK_1_1_1_1_1_1_1_2">
    <p:spTree>
      <p:nvGrpSpPr>
        <p:cNvPr id="233" name="Shape 233"/>
        <p:cNvGrpSpPr/>
        <p:nvPr/>
      </p:nvGrpSpPr>
      <p:grpSpPr>
        <a:xfrm>
          <a:off x="0" y="0"/>
          <a:ext cx="0" cy="0"/>
          <a:chOff x="0" y="0"/>
          <a:chExt cx="0" cy="0"/>
        </a:xfrm>
      </p:grpSpPr>
      <p:sp>
        <p:nvSpPr>
          <p:cNvPr id="234" name="Google Shape;234;p28"/>
          <p:cNvSpPr/>
          <p:nvPr/>
        </p:nvSpPr>
        <p:spPr>
          <a:xfrm>
            <a:off x="225250" y="186250"/>
            <a:ext cx="8693400" cy="4770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35" name="Google Shape;235;p28"/>
          <p:cNvPicPr preferRelativeResize="0"/>
          <p:nvPr/>
        </p:nvPicPr>
        <p:blipFill rotWithShape="1">
          <a:blip r:embed="rId2">
            <a:alphaModFix/>
          </a:blip>
          <a:srcRect b="8370" l="0" r="26927" t="28506"/>
          <a:stretch/>
        </p:blipFill>
        <p:spPr>
          <a:xfrm flipH="1" rot="10800000">
            <a:off x="6961085" y="2578923"/>
            <a:ext cx="1958802" cy="2378327"/>
          </a:xfrm>
          <a:prstGeom prst="rect">
            <a:avLst/>
          </a:prstGeom>
          <a:noFill/>
          <a:ln>
            <a:noFill/>
          </a:ln>
        </p:spPr>
      </p:pic>
      <p:pic>
        <p:nvPicPr>
          <p:cNvPr id="236" name="Google Shape;236;p28"/>
          <p:cNvPicPr preferRelativeResize="0"/>
          <p:nvPr/>
        </p:nvPicPr>
        <p:blipFill rotWithShape="1">
          <a:blip r:embed="rId3">
            <a:alphaModFix/>
          </a:blip>
          <a:srcRect b="20011" l="8547" r="33967" t="24107"/>
          <a:stretch/>
        </p:blipFill>
        <p:spPr>
          <a:xfrm rot="-5400000">
            <a:off x="506793" y="-93522"/>
            <a:ext cx="1536924" cy="2100152"/>
          </a:xfrm>
          <a:prstGeom prst="rect">
            <a:avLst/>
          </a:prstGeom>
          <a:noFill/>
          <a:ln>
            <a:noFill/>
          </a:ln>
        </p:spPr>
      </p:pic>
      <p:pic>
        <p:nvPicPr>
          <p:cNvPr id="237" name="Google Shape;237;p28"/>
          <p:cNvPicPr preferRelativeResize="0"/>
          <p:nvPr/>
        </p:nvPicPr>
        <p:blipFill rotWithShape="1">
          <a:blip r:embed="rId4">
            <a:alphaModFix/>
          </a:blip>
          <a:srcRect b="0" l="0" r="35839" t="43788"/>
          <a:stretch/>
        </p:blipFill>
        <p:spPr>
          <a:xfrm>
            <a:off x="7818836" y="185792"/>
            <a:ext cx="1101049" cy="1356877"/>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1">
  <p:cSld name="BLANK_1_1_1_1_1_1_1_2_1">
    <p:spTree>
      <p:nvGrpSpPr>
        <p:cNvPr id="238" name="Shape 238"/>
        <p:cNvGrpSpPr/>
        <p:nvPr/>
      </p:nvGrpSpPr>
      <p:grpSpPr>
        <a:xfrm>
          <a:off x="0" y="0"/>
          <a:ext cx="0" cy="0"/>
          <a:chOff x="0" y="0"/>
          <a:chExt cx="0" cy="0"/>
        </a:xfrm>
      </p:grpSpPr>
      <p:sp>
        <p:nvSpPr>
          <p:cNvPr id="239" name="Google Shape;239;p29"/>
          <p:cNvSpPr/>
          <p:nvPr/>
        </p:nvSpPr>
        <p:spPr>
          <a:xfrm>
            <a:off x="225250" y="186250"/>
            <a:ext cx="8693400" cy="4770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0" name="Google Shape;240;p29"/>
          <p:cNvGrpSpPr/>
          <p:nvPr/>
        </p:nvGrpSpPr>
        <p:grpSpPr>
          <a:xfrm>
            <a:off x="229225" y="185223"/>
            <a:ext cx="8688899" cy="4771400"/>
            <a:chOff x="229225" y="185223"/>
            <a:chExt cx="8688899" cy="4771400"/>
          </a:xfrm>
        </p:grpSpPr>
        <p:pic>
          <p:nvPicPr>
            <p:cNvPr id="241" name="Google Shape;241;p29"/>
            <p:cNvPicPr preferRelativeResize="0"/>
            <p:nvPr/>
          </p:nvPicPr>
          <p:blipFill rotWithShape="1">
            <a:blip r:embed="rId2">
              <a:alphaModFix/>
            </a:blip>
            <a:srcRect b="18117" l="13804" r="30842" t="7780"/>
            <a:stretch/>
          </p:blipFill>
          <p:spPr>
            <a:xfrm flipH="1" rot="5400000">
              <a:off x="1523012" y="-800513"/>
              <a:ext cx="2236102" cy="4207575"/>
            </a:xfrm>
            <a:prstGeom prst="rect">
              <a:avLst/>
            </a:prstGeom>
            <a:noFill/>
            <a:ln>
              <a:noFill/>
            </a:ln>
          </p:spPr>
        </p:pic>
        <p:pic>
          <p:nvPicPr>
            <p:cNvPr id="242" name="Google Shape;242;p29"/>
            <p:cNvPicPr preferRelativeResize="0"/>
            <p:nvPr/>
          </p:nvPicPr>
          <p:blipFill rotWithShape="1">
            <a:blip r:embed="rId3">
              <a:alphaModFix/>
            </a:blip>
            <a:srcRect b="0" l="41434" r="0" t="21605"/>
            <a:stretch/>
          </p:blipFill>
          <p:spPr>
            <a:xfrm>
              <a:off x="229225" y="185225"/>
              <a:ext cx="2532397" cy="4764851"/>
            </a:xfrm>
            <a:prstGeom prst="rect">
              <a:avLst/>
            </a:prstGeom>
            <a:noFill/>
            <a:ln>
              <a:noFill/>
            </a:ln>
          </p:spPr>
        </p:pic>
        <p:pic>
          <p:nvPicPr>
            <p:cNvPr id="243" name="Google Shape;243;p29"/>
            <p:cNvPicPr preferRelativeResize="0"/>
            <p:nvPr/>
          </p:nvPicPr>
          <p:blipFill rotWithShape="1">
            <a:blip r:embed="rId4">
              <a:alphaModFix/>
            </a:blip>
            <a:srcRect b="0" l="14296" r="39809" t="32836"/>
            <a:stretch/>
          </p:blipFill>
          <p:spPr>
            <a:xfrm rot="5400000">
              <a:off x="5544047" y="1581357"/>
              <a:ext cx="2206401" cy="4541752"/>
            </a:xfrm>
            <a:prstGeom prst="rect">
              <a:avLst/>
            </a:prstGeom>
            <a:noFill/>
            <a:ln>
              <a:noFill/>
            </a:ln>
          </p:spPr>
        </p:pic>
        <p:pic>
          <p:nvPicPr>
            <p:cNvPr id="244" name="Google Shape;244;p29"/>
            <p:cNvPicPr preferRelativeResize="0"/>
            <p:nvPr/>
          </p:nvPicPr>
          <p:blipFill rotWithShape="1">
            <a:blip r:embed="rId5">
              <a:alphaModFix/>
            </a:blip>
            <a:srcRect b="21848" l="3245" r="26668" t="16327"/>
            <a:stretch/>
          </p:blipFill>
          <p:spPr>
            <a:xfrm>
              <a:off x="5381175" y="379675"/>
              <a:ext cx="2997074" cy="3718799"/>
            </a:xfrm>
            <a:prstGeom prst="rect">
              <a:avLst/>
            </a:prstGeom>
            <a:noFill/>
            <a:ln>
              <a:noFill/>
            </a:ln>
          </p:spPr>
        </p:pic>
        <p:pic>
          <p:nvPicPr>
            <p:cNvPr id="245" name="Google Shape;245;p29"/>
            <p:cNvPicPr preferRelativeResize="0"/>
            <p:nvPr/>
          </p:nvPicPr>
          <p:blipFill rotWithShape="1">
            <a:blip r:embed="rId6">
              <a:alphaModFix/>
            </a:blip>
            <a:srcRect b="58498" l="32735" r="28428" t="10200"/>
            <a:stretch/>
          </p:blipFill>
          <p:spPr>
            <a:xfrm rot="-5400000">
              <a:off x="7611709" y="3650211"/>
              <a:ext cx="1224976" cy="1387848"/>
            </a:xfrm>
            <a:prstGeom prst="rect">
              <a:avLst/>
            </a:prstGeom>
            <a:noFill/>
            <a:ln>
              <a:noFill/>
            </a:ln>
          </p:spPr>
        </p:pic>
      </p:gr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1">
  <p:cSld name="BLANK_1_1_1_3">
    <p:spTree>
      <p:nvGrpSpPr>
        <p:cNvPr id="246" name="Shape 246"/>
        <p:cNvGrpSpPr/>
        <p:nvPr/>
      </p:nvGrpSpPr>
      <p:grpSpPr>
        <a:xfrm>
          <a:off x="0" y="0"/>
          <a:ext cx="0" cy="0"/>
          <a:chOff x="0" y="0"/>
          <a:chExt cx="0" cy="0"/>
        </a:xfrm>
      </p:grpSpPr>
      <p:pic>
        <p:nvPicPr>
          <p:cNvPr id="247" name="Google Shape;247;p30"/>
          <p:cNvPicPr preferRelativeResize="0"/>
          <p:nvPr/>
        </p:nvPicPr>
        <p:blipFill>
          <a:blip r:embed="rId2">
            <a:alphaModFix amt="80000"/>
          </a:blip>
          <a:stretch>
            <a:fillRect/>
          </a:stretch>
        </p:blipFill>
        <p:spPr>
          <a:xfrm>
            <a:off x="7765216" y="-2397961"/>
            <a:ext cx="2149924" cy="4149460"/>
          </a:xfrm>
          <a:prstGeom prst="rect">
            <a:avLst/>
          </a:prstGeom>
          <a:noFill/>
          <a:ln>
            <a:noFill/>
          </a:ln>
        </p:spPr>
      </p:pic>
      <p:pic>
        <p:nvPicPr>
          <p:cNvPr id="248" name="Google Shape;248;p30"/>
          <p:cNvPicPr preferRelativeResize="0"/>
          <p:nvPr/>
        </p:nvPicPr>
        <p:blipFill>
          <a:blip r:embed="rId3">
            <a:alphaModFix/>
          </a:blip>
          <a:stretch>
            <a:fillRect/>
          </a:stretch>
        </p:blipFill>
        <p:spPr>
          <a:xfrm>
            <a:off x="6739302" y="-3366641"/>
            <a:ext cx="2438141" cy="4149461"/>
          </a:xfrm>
          <a:prstGeom prst="rect">
            <a:avLst/>
          </a:prstGeom>
          <a:noFill/>
          <a:ln>
            <a:noFill/>
          </a:ln>
        </p:spPr>
      </p:pic>
      <p:pic>
        <p:nvPicPr>
          <p:cNvPr id="249" name="Google Shape;249;p30"/>
          <p:cNvPicPr preferRelativeResize="0"/>
          <p:nvPr/>
        </p:nvPicPr>
        <p:blipFill>
          <a:blip r:embed="rId4">
            <a:alphaModFix amt="93000"/>
          </a:blip>
          <a:stretch>
            <a:fillRect/>
          </a:stretch>
        </p:blipFill>
        <p:spPr>
          <a:xfrm rot="9503870">
            <a:off x="-1327174" y="-1059647"/>
            <a:ext cx="3137871" cy="2374619"/>
          </a:xfrm>
          <a:prstGeom prst="rect">
            <a:avLst/>
          </a:prstGeom>
          <a:noFill/>
          <a:ln>
            <a:noFill/>
          </a:ln>
        </p:spPr>
      </p:pic>
      <p:pic>
        <p:nvPicPr>
          <p:cNvPr id="250" name="Google Shape;250;p30"/>
          <p:cNvPicPr preferRelativeResize="0"/>
          <p:nvPr/>
        </p:nvPicPr>
        <p:blipFill>
          <a:blip r:embed="rId3">
            <a:alphaModFix/>
          </a:blip>
          <a:stretch>
            <a:fillRect/>
          </a:stretch>
        </p:blipFill>
        <p:spPr>
          <a:xfrm rot="-5400000">
            <a:off x="6943252" y="3490409"/>
            <a:ext cx="2438141" cy="4149461"/>
          </a:xfrm>
          <a:prstGeom prst="rect">
            <a:avLst/>
          </a:prstGeom>
          <a:noFill/>
          <a:ln>
            <a:noFill/>
          </a:ln>
        </p:spPr>
      </p:pic>
      <p:pic>
        <p:nvPicPr>
          <p:cNvPr id="251" name="Google Shape;251;p30"/>
          <p:cNvPicPr preferRelativeResize="0"/>
          <p:nvPr/>
        </p:nvPicPr>
        <p:blipFill>
          <a:blip r:embed="rId5">
            <a:alphaModFix/>
          </a:blip>
          <a:stretch>
            <a:fillRect/>
          </a:stretch>
        </p:blipFill>
        <p:spPr>
          <a:xfrm>
            <a:off x="-2712798" y="3490404"/>
            <a:ext cx="4244610" cy="4149461"/>
          </a:xfrm>
          <a:prstGeom prst="rect">
            <a:avLst/>
          </a:prstGeom>
          <a:noFill/>
          <a:ln>
            <a:noFill/>
          </a:ln>
        </p:spPr>
      </p:pic>
      <p:grpSp>
        <p:nvGrpSpPr>
          <p:cNvPr id="252" name="Google Shape;252;p30"/>
          <p:cNvGrpSpPr/>
          <p:nvPr/>
        </p:nvGrpSpPr>
        <p:grpSpPr>
          <a:xfrm flipH="1">
            <a:off x="5341579" y="-1575346"/>
            <a:ext cx="6773190" cy="3032401"/>
            <a:chOff x="-2179296" y="-1575346"/>
            <a:chExt cx="6773190" cy="3032401"/>
          </a:xfrm>
        </p:grpSpPr>
        <p:sp>
          <p:nvSpPr>
            <p:cNvPr id="253" name="Google Shape;253;p30"/>
            <p:cNvSpPr/>
            <p:nvPr/>
          </p:nvSpPr>
          <p:spPr>
            <a:xfrm rot="9900040">
              <a:off x="-2116814" y="-738175"/>
              <a:ext cx="6648226" cy="1358059"/>
            </a:xfrm>
            <a:custGeom>
              <a:rect b="b" l="l" r="r" t="t"/>
              <a:pathLst>
                <a:path extrusionOk="0" fill="none" h="54324" w="265937">
                  <a:moveTo>
                    <a:pt x="1" y="7371"/>
                  </a:moveTo>
                  <a:cubicBezTo>
                    <a:pt x="17151" y="13883"/>
                    <a:pt x="48785" y="31959"/>
                    <a:pt x="86189" y="18147"/>
                  </a:cubicBezTo>
                  <a:cubicBezTo>
                    <a:pt x="123594" y="4358"/>
                    <a:pt x="130385" y="1"/>
                    <a:pt x="154232" y="5030"/>
                  </a:cubicBezTo>
                  <a:cubicBezTo>
                    <a:pt x="164243" y="7139"/>
                    <a:pt x="172193" y="10916"/>
                    <a:pt x="181045" y="14254"/>
                  </a:cubicBezTo>
                  <a:cubicBezTo>
                    <a:pt x="193259" y="18865"/>
                    <a:pt x="207349" y="23732"/>
                    <a:pt x="232541" y="32469"/>
                  </a:cubicBezTo>
                  <a:cubicBezTo>
                    <a:pt x="253120" y="38981"/>
                    <a:pt x="265936" y="54323"/>
                    <a:pt x="265936" y="54323"/>
                  </a:cubicBezTo>
                </a:path>
              </a:pathLst>
            </a:custGeom>
            <a:noFill/>
            <a:ln cap="flat" cmpd="sng" w="9525">
              <a:solidFill>
                <a:schemeClr val="dk1"/>
              </a:solidFill>
              <a:prstDash val="solid"/>
              <a:miter lim="2317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30"/>
            <p:cNvSpPr/>
            <p:nvPr/>
          </p:nvSpPr>
          <p:spPr>
            <a:xfrm rot="9900019">
              <a:off x="-1409612" y="-593665"/>
              <a:ext cx="5701326" cy="1284010"/>
            </a:xfrm>
            <a:custGeom>
              <a:rect b="b" l="l" r="r" t="t"/>
              <a:pathLst>
                <a:path extrusionOk="0" fill="none" h="21347" w="94786">
                  <a:moveTo>
                    <a:pt x="1" y="5049"/>
                  </a:moveTo>
                  <a:cubicBezTo>
                    <a:pt x="3575" y="9162"/>
                    <a:pt x="11878" y="10602"/>
                    <a:pt x="18795" y="8227"/>
                  </a:cubicBezTo>
                  <a:cubicBezTo>
                    <a:pt x="25723" y="5840"/>
                    <a:pt x="35895" y="1"/>
                    <a:pt x="43604" y="430"/>
                  </a:cubicBezTo>
                  <a:cubicBezTo>
                    <a:pt x="51324" y="870"/>
                    <a:pt x="59550" y="3894"/>
                    <a:pt x="67776" y="8293"/>
                  </a:cubicBezTo>
                  <a:cubicBezTo>
                    <a:pt x="75991" y="12692"/>
                    <a:pt x="85163" y="19400"/>
                    <a:pt x="94785" y="21346"/>
                  </a:cubicBezTo>
                </a:path>
              </a:pathLst>
            </a:custGeom>
            <a:noFill/>
            <a:ln cap="flat" cmpd="sng" w="9525">
              <a:solidFill>
                <a:schemeClr val="dk1"/>
              </a:solidFill>
              <a:prstDash val="solid"/>
              <a:miter lim="109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5" name="Google Shape;255;p30"/>
          <p:cNvGrpSpPr/>
          <p:nvPr/>
        </p:nvGrpSpPr>
        <p:grpSpPr>
          <a:xfrm>
            <a:off x="-2796700" y="2849530"/>
            <a:ext cx="6648425" cy="4481087"/>
            <a:chOff x="-2796700" y="2849530"/>
            <a:chExt cx="6648425" cy="4481087"/>
          </a:xfrm>
        </p:grpSpPr>
        <p:sp>
          <p:nvSpPr>
            <p:cNvPr id="256" name="Google Shape;256;p30"/>
            <p:cNvSpPr/>
            <p:nvPr/>
          </p:nvSpPr>
          <p:spPr>
            <a:xfrm>
              <a:off x="-2796700" y="4346063"/>
              <a:ext cx="6648425" cy="1358100"/>
            </a:xfrm>
            <a:custGeom>
              <a:rect b="b" l="l" r="r" t="t"/>
              <a:pathLst>
                <a:path extrusionOk="0" fill="none" h="54324" w="265937">
                  <a:moveTo>
                    <a:pt x="1" y="7371"/>
                  </a:moveTo>
                  <a:cubicBezTo>
                    <a:pt x="17151" y="13883"/>
                    <a:pt x="48785" y="31959"/>
                    <a:pt x="86189" y="18147"/>
                  </a:cubicBezTo>
                  <a:cubicBezTo>
                    <a:pt x="123594" y="4358"/>
                    <a:pt x="130385" y="1"/>
                    <a:pt x="154232" y="5030"/>
                  </a:cubicBezTo>
                  <a:cubicBezTo>
                    <a:pt x="164243" y="7139"/>
                    <a:pt x="172193" y="10916"/>
                    <a:pt x="181045" y="14254"/>
                  </a:cubicBezTo>
                  <a:cubicBezTo>
                    <a:pt x="193259" y="18865"/>
                    <a:pt x="207349" y="23732"/>
                    <a:pt x="232541" y="32469"/>
                  </a:cubicBezTo>
                  <a:cubicBezTo>
                    <a:pt x="253120" y="38981"/>
                    <a:pt x="265936" y="54323"/>
                    <a:pt x="265936" y="54323"/>
                  </a:cubicBezTo>
                </a:path>
              </a:pathLst>
            </a:custGeom>
            <a:noFill/>
            <a:ln cap="flat" cmpd="sng" w="9525">
              <a:solidFill>
                <a:schemeClr val="dk1"/>
              </a:solidFill>
              <a:prstDash val="solid"/>
              <a:miter lim="2317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30"/>
            <p:cNvSpPr/>
            <p:nvPr/>
          </p:nvSpPr>
          <p:spPr>
            <a:xfrm flipH="1" rot="-2008546">
              <a:off x="-298458" y="3601147"/>
              <a:ext cx="3620847" cy="2977854"/>
            </a:xfrm>
            <a:custGeom>
              <a:rect b="b" l="l" r="r" t="t"/>
              <a:pathLst>
                <a:path extrusionOk="0" fill="none" h="78356" w="95275">
                  <a:moveTo>
                    <a:pt x="1" y="78355"/>
                  </a:moveTo>
                  <a:cubicBezTo>
                    <a:pt x="7440" y="77660"/>
                    <a:pt x="18495" y="75505"/>
                    <a:pt x="33234" y="59120"/>
                  </a:cubicBezTo>
                  <a:cubicBezTo>
                    <a:pt x="47974" y="42735"/>
                    <a:pt x="46954" y="33465"/>
                    <a:pt x="58657" y="19143"/>
                  </a:cubicBezTo>
                  <a:cubicBezTo>
                    <a:pt x="70361" y="4820"/>
                    <a:pt x="87163" y="2202"/>
                    <a:pt x="95274" y="0"/>
                  </a:cubicBezTo>
                </a:path>
              </a:pathLst>
            </a:custGeom>
            <a:noFill/>
            <a:ln cap="flat" cmpd="sng" w="9525">
              <a:solidFill>
                <a:schemeClr val="dk1"/>
              </a:solidFill>
              <a:prstDash val="solid"/>
              <a:miter lim="2317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8" name="Google Shape;258;p3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spcBef>
                <a:spcPts val="0"/>
              </a:spcBef>
              <a:spcAft>
                <a:spcPts val="0"/>
              </a:spcAft>
              <a:buSzPts val="35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9" name="Shape 29"/>
        <p:cNvGrpSpPr/>
        <p:nvPr/>
      </p:nvGrpSpPr>
      <p:grpSpPr>
        <a:xfrm>
          <a:off x="0" y="0"/>
          <a:ext cx="0" cy="0"/>
          <a:chOff x="0" y="0"/>
          <a:chExt cx="0" cy="0"/>
        </a:xfrm>
      </p:grpSpPr>
      <p:sp>
        <p:nvSpPr>
          <p:cNvPr id="30" name="Google Shape;30;p4"/>
          <p:cNvSpPr/>
          <p:nvPr/>
        </p:nvSpPr>
        <p:spPr>
          <a:xfrm>
            <a:off x="225250" y="186250"/>
            <a:ext cx="8693400" cy="4770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4"/>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a:spcBef>
                <a:spcPts val="0"/>
              </a:spcBef>
              <a:spcAft>
                <a:spcPts val="0"/>
              </a:spcAft>
              <a:buSzPts val="35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p:txBody>
      </p:sp>
      <p:sp>
        <p:nvSpPr>
          <p:cNvPr id="32" name="Google Shape;32;p4"/>
          <p:cNvSpPr txBox="1"/>
          <p:nvPr>
            <p:ph idx="1" type="body"/>
          </p:nvPr>
        </p:nvSpPr>
        <p:spPr>
          <a:xfrm>
            <a:off x="720000" y="1017725"/>
            <a:ext cx="7704000" cy="3551100"/>
          </a:xfrm>
          <a:prstGeom prst="rect">
            <a:avLst/>
          </a:prstGeom>
        </p:spPr>
        <p:txBody>
          <a:bodyPr anchorCtr="0" anchor="t" bIns="91425" lIns="91425" spcFirstLastPara="1" rIns="91425" wrap="square" tIns="91425">
            <a:noAutofit/>
          </a:bodyPr>
          <a:lstStyle>
            <a:lvl1pPr indent="-304800" lvl="0" marL="457200">
              <a:lnSpc>
                <a:spcPct val="100000"/>
              </a:lnSpc>
              <a:spcBef>
                <a:spcPts val="0"/>
              </a:spcBef>
              <a:spcAft>
                <a:spcPts val="0"/>
              </a:spcAft>
              <a:buClr>
                <a:srgbClr val="434343"/>
              </a:buClr>
              <a:buSzPts val="1200"/>
              <a:buChar char="●"/>
              <a:defRPr sz="1150">
                <a:solidFill>
                  <a:srgbClr val="434343"/>
                </a:solidFill>
              </a:defRPr>
            </a:lvl1pPr>
            <a:lvl2pPr indent="-304800" lvl="1" marL="914400">
              <a:lnSpc>
                <a:spcPct val="115000"/>
              </a:lnSpc>
              <a:spcBef>
                <a:spcPts val="0"/>
              </a:spcBef>
              <a:spcAft>
                <a:spcPts val="0"/>
              </a:spcAft>
              <a:buClr>
                <a:srgbClr val="434343"/>
              </a:buClr>
              <a:buSzPts val="1200"/>
              <a:buFont typeface="Roboto Condensed Light"/>
              <a:buChar char="○"/>
              <a:defRPr>
                <a:solidFill>
                  <a:srgbClr val="434343"/>
                </a:solidFill>
              </a:defRPr>
            </a:lvl2pPr>
            <a:lvl3pPr indent="-304800" lvl="2" marL="1371600">
              <a:lnSpc>
                <a:spcPct val="115000"/>
              </a:lnSpc>
              <a:spcBef>
                <a:spcPts val="0"/>
              </a:spcBef>
              <a:spcAft>
                <a:spcPts val="0"/>
              </a:spcAft>
              <a:buClr>
                <a:srgbClr val="434343"/>
              </a:buClr>
              <a:buSzPts val="1200"/>
              <a:buFont typeface="Roboto Condensed Light"/>
              <a:buChar char="■"/>
              <a:defRPr>
                <a:solidFill>
                  <a:srgbClr val="434343"/>
                </a:solidFill>
              </a:defRPr>
            </a:lvl3pPr>
            <a:lvl4pPr indent="-304800" lvl="3" marL="1828800">
              <a:lnSpc>
                <a:spcPct val="115000"/>
              </a:lnSpc>
              <a:spcBef>
                <a:spcPts val="0"/>
              </a:spcBef>
              <a:spcAft>
                <a:spcPts val="0"/>
              </a:spcAft>
              <a:buClr>
                <a:srgbClr val="434343"/>
              </a:buClr>
              <a:buSzPts val="1200"/>
              <a:buFont typeface="Roboto Condensed Light"/>
              <a:buChar char="●"/>
              <a:defRPr>
                <a:solidFill>
                  <a:srgbClr val="434343"/>
                </a:solidFill>
              </a:defRPr>
            </a:lvl4pPr>
            <a:lvl5pPr indent="-304800" lvl="4" marL="2286000">
              <a:lnSpc>
                <a:spcPct val="115000"/>
              </a:lnSpc>
              <a:spcBef>
                <a:spcPts val="0"/>
              </a:spcBef>
              <a:spcAft>
                <a:spcPts val="0"/>
              </a:spcAft>
              <a:buClr>
                <a:srgbClr val="434343"/>
              </a:buClr>
              <a:buSzPts val="1200"/>
              <a:buFont typeface="Roboto Condensed Light"/>
              <a:buChar char="○"/>
              <a:defRPr>
                <a:solidFill>
                  <a:srgbClr val="434343"/>
                </a:solidFill>
              </a:defRPr>
            </a:lvl5pPr>
            <a:lvl6pPr indent="-304800" lvl="5" marL="2743200">
              <a:lnSpc>
                <a:spcPct val="115000"/>
              </a:lnSpc>
              <a:spcBef>
                <a:spcPts val="0"/>
              </a:spcBef>
              <a:spcAft>
                <a:spcPts val="0"/>
              </a:spcAft>
              <a:buClr>
                <a:srgbClr val="434343"/>
              </a:buClr>
              <a:buSzPts val="1200"/>
              <a:buFont typeface="Roboto Condensed Light"/>
              <a:buChar char="■"/>
              <a:defRPr>
                <a:solidFill>
                  <a:srgbClr val="434343"/>
                </a:solidFill>
              </a:defRPr>
            </a:lvl6pPr>
            <a:lvl7pPr indent="-304800" lvl="6" marL="3200400">
              <a:lnSpc>
                <a:spcPct val="115000"/>
              </a:lnSpc>
              <a:spcBef>
                <a:spcPts val="0"/>
              </a:spcBef>
              <a:spcAft>
                <a:spcPts val="0"/>
              </a:spcAft>
              <a:buClr>
                <a:srgbClr val="434343"/>
              </a:buClr>
              <a:buSzPts val="1200"/>
              <a:buFont typeface="Roboto Condensed Light"/>
              <a:buChar char="●"/>
              <a:defRPr>
                <a:solidFill>
                  <a:srgbClr val="434343"/>
                </a:solidFill>
              </a:defRPr>
            </a:lvl7pPr>
            <a:lvl8pPr indent="-304800" lvl="7" marL="3657600">
              <a:lnSpc>
                <a:spcPct val="115000"/>
              </a:lnSpc>
              <a:spcBef>
                <a:spcPts val="0"/>
              </a:spcBef>
              <a:spcAft>
                <a:spcPts val="0"/>
              </a:spcAft>
              <a:buClr>
                <a:srgbClr val="434343"/>
              </a:buClr>
              <a:buSzPts val="1200"/>
              <a:buFont typeface="Roboto Condensed Light"/>
              <a:buChar char="○"/>
              <a:defRPr>
                <a:solidFill>
                  <a:srgbClr val="434343"/>
                </a:solidFill>
              </a:defRPr>
            </a:lvl8pPr>
            <a:lvl9pPr indent="-304800" lvl="8" marL="4114800">
              <a:lnSpc>
                <a:spcPct val="115000"/>
              </a:lnSpc>
              <a:spcBef>
                <a:spcPts val="0"/>
              </a:spcBef>
              <a:spcAft>
                <a:spcPts val="0"/>
              </a:spcAft>
              <a:buClr>
                <a:srgbClr val="434343"/>
              </a:buClr>
              <a:buSzPts val="1200"/>
              <a:buFont typeface="Roboto Condensed Light"/>
              <a:buChar char="■"/>
              <a:defRPr>
                <a:solidFill>
                  <a:srgbClr val="434343"/>
                </a:solidFill>
              </a:defRPr>
            </a:lvl9pPr>
          </a:lstStyle>
          <a:p/>
        </p:txBody>
      </p:sp>
      <p:pic>
        <p:nvPicPr>
          <p:cNvPr id="33" name="Google Shape;33;p4"/>
          <p:cNvPicPr preferRelativeResize="0"/>
          <p:nvPr/>
        </p:nvPicPr>
        <p:blipFill rotWithShape="1">
          <a:blip r:embed="rId2">
            <a:alphaModFix/>
          </a:blip>
          <a:srcRect b="0" l="0" r="37507" t="18093"/>
          <a:stretch/>
        </p:blipFill>
        <p:spPr>
          <a:xfrm>
            <a:off x="7676646" y="186525"/>
            <a:ext cx="1241349" cy="2287027"/>
          </a:xfrm>
          <a:prstGeom prst="rect">
            <a:avLst/>
          </a:prstGeom>
          <a:noFill/>
          <a:ln>
            <a:noFill/>
          </a:ln>
        </p:spPr>
      </p:pic>
      <p:pic>
        <p:nvPicPr>
          <p:cNvPr id="34" name="Google Shape;34;p4"/>
          <p:cNvPicPr preferRelativeResize="0"/>
          <p:nvPr/>
        </p:nvPicPr>
        <p:blipFill>
          <a:blip r:embed="rId3">
            <a:alphaModFix/>
          </a:blip>
          <a:stretch>
            <a:fillRect/>
          </a:stretch>
        </p:blipFill>
        <p:spPr>
          <a:xfrm>
            <a:off x="7075676" y="-321500"/>
            <a:ext cx="1985096" cy="2792223"/>
          </a:xfrm>
          <a:prstGeom prst="rect">
            <a:avLst/>
          </a:prstGeom>
          <a:noFill/>
          <a:ln>
            <a:noFill/>
          </a:ln>
        </p:spPr>
      </p:pic>
      <p:pic>
        <p:nvPicPr>
          <p:cNvPr id="35" name="Google Shape;35;p4"/>
          <p:cNvPicPr preferRelativeResize="0"/>
          <p:nvPr/>
        </p:nvPicPr>
        <p:blipFill rotWithShape="1">
          <a:blip r:embed="rId4">
            <a:alphaModFix/>
          </a:blip>
          <a:srcRect b="14008" l="29701" r="0" t="0"/>
          <a:stretch/>
        </p:blipFill>
        <p:spPr>
          <a:xfrm>
            <a:off x="227325" y="2320550"/>
            <a:ext cx="1533900" cy="2639252"/>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6" name="Shape 36"/>
        <p:cNvGrpSpPr/>
        <p:nvPr/>
      </p:nvGrpSpPr>
      <p:grpSpPr>
        <a:xfrm>
          <a:off x="0" y="0"/>
          <a:ext cx="0" cy="0"/>
          <a:chOff x="0" y="0"/>
          <a:chExt cx="0" cy="0"/>
        </a:xfrm>
      </p:grpSpPr>
      <p:sp>
        <p:nvSpPr>
          <p:cNvPr id="37" name="Google Shape;37;p5"/>
          <p:cNvSpPr/>
          <p:nvPr/>
        </p:nvSpPr>
        <p:spPr>
          <a:xfrm>
            <a:off x="225250" y="186250"/>
            <a:ext cx="8693400" cy="4770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5"/>
          <p:cNvSpPr txBox="1"/>
          <p:nvPr>
            <p:ph idx="1" type="subTitle"/>
          </p:nvPr>
        </p:nvSpPr>
        <p:spPr>
          <a:xfrm>
            <a:off x="1567375" y="3102225"/>
            <a:ext cx="2354400" cy="7134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2500"/>
              <a:buFont typeface="Bree Serif"/>
              <a:buNone/>
              <a:defRPr sz="2500">
                <a:latin typeface="Abril Fatface"/>
                <a:ea typeface="Abril Fatface"/>
                <a:cs typeface="Abril Fatface"/>
                <a:sym typeface="Abril Fatface"/>
              </a:defRPr>
            </a:lvl1pPr>
            <a:lvl2pPr lvl="1" algn="ctr">
              <a:lnSpc>
                <a:spcPct val="100000"/>
              </a:lnSpc>
              <a:spcBef>
                <a:spcPts val="0"/>
              </a:spcBef>
              <a:spcAft>
                <a:spcPts val="0"/>
              </a:spcAft>
              <a:buClr>
                <a:schemeClr val="dk1"/>
              </a:buClr>
              <a:buSzPts val="2500"/>
              <a:buFont typeface="Bree Serif"/>
              <a:buNone/>
              <a:defRPr sz="2500">
                <a:solidFill>
                  <a:schemeClr val="dk1"/>
                </a:solidFill>
                <a:latin typeface="Bree Serif"/>
                <a:ea typeface="Bree Serif"/>
                <a:cs typeface="Bree Serif"/>
                <a:sym typeface="Bree Serif"/>
              </a:defRPr>
            </a:lvl2pPr>
            <a:lvl3pPr lvl="2" algn="ctr">
              <a:lnSpc>
                <a:spcPct val="100000"/>
              </a:lnSpc>
              <a:spcBef>
                <a:spcPts val="0"/>
              </a:spcBef>
              <a:spcAft>
                <a:spcPts val="0"/>
              </a:spcAft>
              <a:buClr>
                <a:schemeClr val="dk1"/>
              </a:buClr>
              <a:buSzPts val="2500"/>
              <a:buFont typeface="Bree Serif"/>
              <a:buNone/>
              <a:defRPr sz="2500">
                <a:solidFill>
                  <a:schemeClr val="dk1"/>
                </a:solidFill>
                <a:latin typeface="Bree Serif"/>
                <a:ea typeface="Bree Serif"/>
                <a:cs typeface="Bree Serif"/>
                <a:sym typeface="Bree Serif"/>
              </a:defRPr>
            </a:lvl3pPr>
            <a:lvl4pPr lvl="3" algn="ctr">
              <a:lnSpc>
                <a:spcPct val="100000"/>
              </a:lnSpc>
              <a:spcBef>
                <a:spcPts val="0"/>
              </a:spcBef>
              <a:spcAft>
                <a:spcPts val="0"/>
              </a:spcAft>
              <a:buClr>
                <a:schemeClr val="dk1"/>
              </a:buClr>
              <a:buSzPts val="2500"/>
              <a:buFont typeface="Bree Serif"/>
              <a:buNone/>
              <a:defRPr sz="2500">
                <a:solidFill>
                  <a:schemeClr val="dk1"/>
                </a:solidFill>
                <a:latin typeface="Bree Serif"/>
                <a:ea typeface="Bree Serif"/>
                <a:cs typeface="Bree Serif"/>
                <a:sym typeface="Bree Serif"/>
              </a:defRPr>
            </a:lvl4pPr>
            <a:lvl5pPr lvl="4" algn="ctr">
              <a:lnSpc>
                <a:spcPct val="100000"/>
              </a:lnSpc>
              <a:spcBef>
                <a:spcPts val="0"/>
              </a:spcBef>
              <a:spcAft>
                <a:spcPts val="0"/>
              </a:spcAft>
              <a:buClr>
                <a:schemeClr val="dk1"/>
              </a:buClr>
              <a:buSzPts val="2500"/>
              <a:buFont typeface="Bree Serif"/>
              <a:buNone/>
              <a:defRPr sz="2500">
                <a:solidFill>
                  <a:schemeClr val="dk1"/>
                </a:solidFill>
                <a:latin typeface="Bree Serif"/>
                <a:ea typeface="Bree Serif"/>
                <a:cs typeface="Bree Serif"/>
                <a:sym typeface="Bree Serif"/>
              </a:defRPr>
            </a:lvl5pPr>
            <a:lvl6pPr lvl="5" algn="ctr">
              <a:lnSpc>
                <a:spcPct val="100000"/>
              </a:lnSpc>
              <a:spcBef>
                <a:spcPts val="0"/>
              </a:spcBef>
              <a:spcAft>
                <a:spcPts val="0"/>
              </a:spcAft>
              <a:buClr>
                <a:schemeClr val="dk1"/>
              </a:buClr>
              <a:buSzPts val="2500"/>
              <a:buFont typeface="Bree Serif"/>
              <a:buNone/>
              <a:defRPr sz="2500">
                <a:solidFill>
                  <a:schemeClr val="dk1"/>
                </a:solidFill>
                <a:latin typeface="Bree Serif"/>
                <a:ea typeface="Bree Serif"/>
                <a:cs typeface="Bree Serif"/>
                <a:sym typeface="Bree Serif"/>
              </a:defRPr>
            </a:lvl6pPr>
            <a:lvl7pPr lvl="6" algn="ctr">
              <a:lnSpc>
                <a:spcPct val="100000"/>
              </a:lnSpc>
              <a:spcBef>
                <a:spcPts val="0"/>
              </a:spcBef>
              <a:spcAft>
                <a:spcPts val="0"/>
              </a:spcAft>
              <a:buClr>
                <a:schemeClr val="dk1"/>
              </a:buClr>
              <a:buSzPts val="2500"/>
              <a:buFont typeface="Bree Serif"/>
              <a:buNone/>
              <a:defRPr sz="2500">
                <a:solidFill>
                  <a:schemeClr val="dk1"/>
                </a:solidFill>
                <a:latin typeface="Bree Serif"/>
                <a:ea typeface="Bree Serif"/>
                <a:cs typeface="Bree Serif"/>
                <a:sym typeface="Bree Serif"/>
              </a:defRPr>
            </a:lvl7pPr>
            <a:lvl8pPr lvl="7" algn="ctr">
              <a:lnSpc>
                <a:spcPct val="100000"/>
              </a:lnSpc>
              <a:spcBef>
                <a:spcPts val="0"/>
              </a:spcBef>
              <a:spcAft>
                <a:spcPts val="0"/>
              </a:spcAft>
              <a:buClr>
                <a:schemeClr val="dk1"/>
              </a:buClr>
              <a:buSzPts val="2500"/>
              <a:buFont typeface="Bree Serif"/>
              <a:buNone/>
              <a:defRPr sz="2500">
                <a:solidFill>
                  <a:schemeClr val="dk1"/>
                </a:solidFill>
                <a:latin typeface="Bree Serif"/>
                <a:ea typeface="Bree Serif"/>
                <a:cs typeface="Bree Serif"/>
                <a:sym typeface="Bree Serif"/>
              </a:defRPr>
            </a:lvl8pPr>
            <a:lvl9pPr lvl="8" algn="ctr">
              <a:lnSpc>
                <a:spcPct val="100000"/>
              </a:lnSpc>
              <a:spcBef>
                <a:spcPts val="0"/>
              </a:spcBef>
              <a:spcAft>
                <a:spcPts val="0"/>
              </a:spcAft>
              <a:buClr>
                <a:schemeClr val="dk1"/>
              </a:buClr>
              <a:buSzPts val="2500"/>
              <a:buFont typeface="Bree Serif"/>
              <a:buNone/>
              <a:defRPr sz="2500">
                <a:solidFill>
                  <a:schemeClr val="dk1"/>
                </a:solidFill>
                <a:latin typeface="Bree Serif"/>
                <a:ea typeface="Bree Serif"/>
                <a:cs typeface="Bree Serif"/>
                <a:sym typeface="Bree Serif"/>
              </a:defRPr>
            </a:lvl9pPr>
          </a:lstStyle>
          <a:p/>
        </p:txBody>
      </p:sp>
      <p:sp>
        <p:nvSpPr>
          <p:cNvPr id="39" name="Google Shape;39;p5"/>
          <p:cNvSpPr txBox="1"/>
          <p:nvPr>
            <p:ph idx="2" type="subTitle"/>
          </p:nvPr>
        </p:nvSpPr>
        <p:spPr>
          <a:xfrm>
            <a:off x="5222225" y="3102225"/>
            <a:ext cx="2354400" cy="7134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2500"/>
              <a:buFont typeface="Bree Serif"/>
              <a:buNone/>
              <a:defRPr sz="2500">
                <a:latin typeface="Abril Fatface"/>
                <a:ea typeface="Abril Fatface"/>
                <a:cs typeface="Abril Fatface"/>
                <a:sym typeface="Abril Fatface"/>
              </a:defRPr>
            </a:lvl1pPr>
            <a:lvl2pPr lvl="1" algn="ctr">
              <a:lnSpc>
                <a:spcPct val="100000"/>
              </a:lnSpc>
              <a:spcBef>
                <a:spcPts val="0"/>
              </a:spcBef>
              <a:spcAft>
                <a:spcPts val="0"/>
              </a:spcAft>
              <a:buClr>
                <a:schemeClr val="dk1"/>
              </a:buClr>
              <a:buSzPts val="2500"/>
              <a:buFont typeface="Bree Serif"/>
              <a:buNone/>
              <a:defRPr sz="2500">
                <a:solidFill>
                  <a:schemeClr val="dk1"/>
                </a:solidFill>
                <a:latin typeface="Bree Serif"/>
                <a:ea typeface="Bree Serif"/>
                <a:cs typeface="Bree Serif"/>
                <a:sym typeface="Bree Serif"/>
              </a:defRPr>
            </a:lvl2pPr>
            <a:lvl3pPr lvl="2" algn="ctr">
              <a:lnSpc>
                <a:spcPct val="100000"/>
              </a:lnSpc>
              <a:spcBef>
                <a:spcPts val="0"/>
              </a:spcBef>
              <a:spcAft>
                <a:spcPts val="0"/>
              </a:spcAft>
              <a:buClr>
                <a:schemeClr val="dk1"/>
              </a:buClr>
              <a:buSzPts val="2500"/>
              <a:buFont typeface="Bree Serif"/>
              <a:buNone/>
              <a:defRPr sz="2500">
                <a:solidFill>
                  <a:schemeClr val="dk1"/>
                </a:solidFill>
                <a:latin typeface="Bree Serif"/>
                <a:ea typeface="Bree Serif"/>
                <a:cs typeface="Bree Serif"/>
                <a:sym typeface="Bree Serif"/>
              </a:defRPr>
            </a:lvl3pPr>
            <a:lvl4pPr lvl="3" algn="ctr">
              <a:lnSpc>
                <a:spcPct val="100000"/>
              </a:lnSpc>
              <a:spcBef>
                <a:spcPts val="0"/>
              </a:spcBef>
              <a:spcAft>
                <a:spcPts val="0"/>
              </a:spcAft>
              <a:buClr>
                <a:schemeClr val="dk1"/>
              </a:buClr>
              <a:buSzPts val="2500"/>
              <a:buFont typeface="Bree Serif"/>
              <a:buNone/>
              <a:defRPr sz="2500">
                <a:solidFill>
                  <a:schemeClr val="dk1"/>
                </a:solidFill>
                <a:latin typeface="Bree Serif"/>
                <a:ea typeface="Bree Serif"/>
                <a:cs typeface="Bree Serif"/>
                <a:sym typeface="Bree Serif"/>
              </a:defRPr>
            </a:lvl4pPr>
            <a:lvl5pPr lvl="4" algn="ctr">
              <a:lnSpc>
                <a:spcPct val="100000"/>
              </a:lnSpc>
              <a:spcBef>
                <a:spcPts val="0"/>
              </a:spcBef>
              <a:spcAft>
                <a:spcPts val="0"/>
              </a:spcAft>
              <a:buClr>
                <a:schemeClr val="dk1"/>
              </a:buClr>
              <a:buSzPts val="2500"/>
              <a:buFont typeface="Bree Serif"/>
              <a:buNone/>
              <a:defRPr sz="2500">
                <a:solidFill>
                  <a:schemeClr val="dk1"/>
                </a:solidFill>
                <a:latin typeface="Bree Serif"/>
                <a:ea typeface="Bree Serif"/>
                <a:cs typeface="Bree Serif"/>
                <a:sym typeface="Bree Serif"/>
              </a:defRPr>
            </a:lvl5pPr>
            <a:lvl6pPr lvl="5" algn="ctr">
              <a:lnSpc>
                <a:spcPct val="100000"/>
              </a:lnSpc>
              <a:spcBef>
                <a:spcPts val="0"/>
              </a:spcBef>
              <a:spcAft>
                <a:spcPts val="0"/>
              </a:spcAft>
              <a:buClr>
                <a:schemeClr val="dk1"/>
              </a:buClr>
              <a:buSzPts val="2500"/>
              <a:buFont typeface="Bree Serif"/>
              <a:buNone/>
              <a:defRPr sz="2500">
                <a:solidFill>
                  <a:schemeClr val="dk1"/>
                </a:solidFill>
                <a:latin typeface="Bree Serif"/>
                <a:ea typeface="Bree Serif"/>
                <a:cs typeface="Bree Serif"/>
                <a:sym typeface="Bree Serif"/>
              </a:defRPr>
            </a:lvl6pPr>
            <a:lvl7pPr lvl="6" algn="ctr">
              <a:lnSpc>
                <a:spcPct val="100000"/>
              </a:lnSpc>
              <a:spcBef>
                <a:spcPts val="0"/>
              </a:spcBef>
              <a:spcAft>
                <a:spcPts val="0"/>
              </a:spcAft>
              <a:buClr>
                <a:schemeClr val="dk1"/>
              </a:buClr>
              <a:buSzPts val="2500"/>
              <a:buFont typeface="Bree Serif"/>
              <a:buNone/>
              <a:defRPr sz="2500">
                <a:solidFill>
                  <a:schemeClr val="dk1"/>
                </a:solidFill>
                <a:latin typeface="Bree Serif"/>
                <a:ea typeface="Bree Serif"/>
                <a:cs typeface="Bree Serif"/>
                <a:sym typeface="Bree Serif"/>
              </a:defRPr>
            </a:lvl7pPr>
            <a:lvl8pPr lvl="7" algn="ctr">
              <a:lnSpc>
                <a:spcPct val="100000"/>
              </a:lnSpc>
              <a:spcBef>
                <a:spcPts val="0"/>
              </a:spcBef>
              <a:spcAft>
                <a:spcPts val="0"/>
              </a:spcAft>
              <a:buClr>
                <a:schemeClr val="dk1"/>
              </a:buClr>
              <a:buSzPts val="2500"/>
              <a:buFont typeface="Bree Serif"/>
              <a:buNone/>
              <a:defRPr sz="2500">
                <a:solidFill>
                  <a:schemeClr val="dk1"/>
                </a:solidFill>
                <a:latin typeface="Bree Serif"/>
                <a:ea typeface="Bree Serif"/>
                <a:cs typeface="Bree Serif"/>
                <a:sym typeface="Bree Serif"/>
              </a:defRPr>
            </a:lvl8pPr>
            <a:lvl9pPr lvl="8" algn="ctr">
              <a:lnSpc>
                <a:spcPct val="100000"/>
              </a:lnSpc>
              <a:spcBef>
                <a:spcPts val="0"/>
              </a:spcBef>
              <a:spcAft>
                <a:spcPts val="0"/>
              </a:spcAft>
              <a:buClr>
                <a:schemeClr val="dk1"/>
              </a:buClr>
              <a:buSzPts val="2500"/>
              <a:buFont typeface="Bree Serif"/>
              <a:buNone/>
              <a:defRPr sz="2500">
                <a:solidFill>
                  <a:schemeClr val="dk1"/>
                </a:solidFill>
                <a:latin typeface="Bree Serif"/>
                <a:ea typeface="Bree Serif"/>
                <a:cs typeface="Bree Serif"/>
                <a:sym typeface="Bree Serif"/>
              </a:defRPr>
            </a:lvl9pPr>
          </a:lstStyle>
          <a:p/>
        </p:txBody>
      </p:sp>
      <p:sp>
        <p:nvSpPr>
          <p:cNvPr id="40" name="Google Shape;40;p5"/>
          <p:cNvSpPr txBox="1"/>
          <p:nvPr>
            <p:ph idx="3" type="subTitle"/>
          </p:nvPr>
        </p:nvSpPr>
        <p:spPr>
          <a:xfrm>
            <a:off x="1567375" y="3716250"/>
            <a:ext cx="2354400" cy="713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41" name="Google Shape;41;p5"/>
          <p:cNvSpPr txBox="1"/>
          <p:nvPr>
            <p:ph idx="4" type="subTitle"/>
          </p:nvPr>
        </p:nvSpPr>
        <p:spPr>
          <a:xfrm>
            <a:off x="5222225" y="3716250"/>
            <a:ext cx="2354400" cy="713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42" name="Google Shape;42;p5"/>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a:spcBef>
                <a:spcPts val="0"/>
              </a:spcBef>
              <a:spcAft>
                <a:spcPts val="0"/>
              </a:spcAft>
              <a:buSzPts val="35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p:txBody>
      </p:sp>
      <p:pic>
        <p:nvPicPr>
          <p:cNvPr id="43" name="Google Shape;43;p5"/>
          <p:cNvPicPr preferRelativeResize="0"/>
          <p:nvPr/>
        </p:nvPicPr>
        <p:blipFill rotWithShape="1">
          <a:blip r:embed="rId2">
            <a:alphaModFix/>
          </a:blip>
          <a:srcRect b="0" l="0" r="37507" t="18093"/>
          <a:stretch/>
        </p:blipFill>
        <p:spPr>
          <a:xfrm>
            <a:off x="7676646" y="186525"/>
            <a:ext cx="1241349" cy="2287027"/>
          </a:xfrm>
          <a:prstGeom prst="rect">
            <a:avLst/>
          </a:prstGeom>
          <a:noFill/>
          <a:ln>
            <a:noFill/>
          </a:ln>
        </p:spPr>
      </p:pic>
      <p:pic>
        <p:nvPicPr>
          <p:cNvPr id="44" name="Google Shape;44;p5"/>
          <p:cNvPicPr preferRelativeResize="0"/>
          <p:nvPr/>
        </p:nvPicPr>
        <p:blipFill>
          <a:blip r:embed="rId3">
            <a:alphaModFix/>
          </a:blip>
          <a:stretch>
            <a:fillRect/>
          </a:stretch>
        </p:blipFill>
        <p:spPr>
          <a:xfrm>
            <a:off x="7075676" y="-321500"/>
            <a:ext cx="1985096" cy="2792223"/>
          </a:xfrm>
          <a:prstGeom prst="rect">
            <a:avLst/>
          </a:prstGeom>
          <a:noFill/>
          <a:ln>
            <a:noFill/>
          </a:ln>
        </p:spPr>
      </p:pic>
      <p:pic>
        <p:nvPicPr>
          <p:cNvPr id="45" name="Google Shape;45;p5"/>
          <p:cNvPicPr preferRelativeResize="0"/>
          <p:nvPr/>
        </p:nvPicPr>
        <p:blipFill rotWithShape="1">
          <a:blip r:embed="rId4">
            <a:alphaModFix/>
          </a:blip>
          <a:srcRect b="14008" l="29701" r="0" t="0"/>
          <a:stretch/>
        </p:blipFill>
        <p:spPr>
          <a:xfrm>
            <a:off x="227325" y="2320550"/>
            <a:ext cx="1533900" cy="2639252"/>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6" name="Shape 46"/>
        <p:cNvGrpSpPr/>
        <p:nvPr/>
      </p:nvGrpSpPr>
      <p:grpSpPr>
        <a:xfrm>
          <a:off x="0" y="0"/>
          <a:ext cx="0" cy="0"/>
          <a:chOff x="0" y="0"/>
          <a:chExt cx="0" cy="0"/>
        </a:xfrm>
      </p:grpSpPr>
      <p:sp>
        <p:nvSpPr>
          <p:cNvPr id="47" name="Google Shape;47;p6"/>
          <p:cNvSpPr/>
          <p:nvPr/>
        </p:nvSpPr>
        <p:spPr>
          <a:xfrm>
            <a:off x="225250" y="186250"/>
            <a:ext cx="8693400" cy="4770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8" name="Google Shape;48;p6"/>
          <p:cNvPicPr preferRelativeResize="0"/>
          <p:nvPr/>
        </p:nvPicPr>
        <p:blipFill rotWithShape="1">
          <a:blip r:embed="rId2">
            <a:alphaModFix/>
          </a:blip>
          <a:srcRect b="0" l="0" r="37507" t="18093"/>
          <a:stretch/>
        </p:blipFill>
        <p:spPr>
          <a:xfrm>
            <a:off x="7676646" y="186525"/>
            <a:ext cx="1241349" cy="2287027"/>
          </a:xfrm>
          <a:prstGeom prst="rect">
            <a:avLst/>
          </a:prstGeom>
          <a:noFill/>
          <a:ln>
            <a:noFill/>
          </a:ln>
        </p:spPr>
      </p:pic>
      <p:pic>
        <p:nvPicPr>
          <p:cNvPr id="49" name="Google Shape;49;p6"/>
          <p:cNvPicPr preferRelativeResize="0"/>
          <p:nvPr/>
        </p:nvPicPr>
        <p:blipFill>
          <a:blip r:embed="rId3">
            <a:alphaModFix/>
          </a:blip>
          <a:stretch>
            <a:fillRect/>
          </a:stretch>
        </p:blipFill>
        <p:spPr>
          <a:xfrm>
            <a:off x="7075676" y="-321500"/>
            <a:ext cx="1985096" cy="2792223"/>
          </a:xfrm>
          <a:prstGeom prst="rect">
            <a:avLst/>
          </a:prstGeom>
          <a:noFill/>
          <a:ln>
            <a:noFill/>
          </a:ln>
        </p:spPr>
      </p:pic>
      <p:pic>
        <p:nvPicPr>
          <p:cNvPr id="50" name="Google Shape;50;p6"/>
          <p:cNvPicPr preferRelativeResize="0"/>
          <p:nvPr/>
        </p:nvPicPr>
        <p:blipFill rotWithShape="1">
          <a:blip r:embed="rId4">
            <a:alphaModFix/>
          </a:blip>
          <a:srcRect b="14008" l="29701" r="0" t="0"/>
          <a:stretch/>
        </p:blipFill>
        <p:spPr>
          <a:xfrm>
            <a:off x="227325" y="2320550"/>
            <a:ext cx="1533900" cy="2639252"/>
          </a:xfrm>
          <a:prstGeom prst="rect">
            <a:avLst/>
          </a:prstGeom>
          <a:noFill/>
          <a:ln>
            <a:noFill/>
          </a:ln>
        </p:spPr>
      </p:pic>
      <p:sp>
        <p:nvSpPr>
          <p:cNvPr id="51" name="Google Shape;51;p6"/>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a:spcBef>
                <a:spcPts val="0"/>
              </a:spcBef>
              <a:spcAft>
                <a:spcPts val="0"/>
              </a:spcAft>
              <a:buSzPts val="35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52" name="Shape 52"/>
        <p:cNvGrpSpPr/>
        <p:nvPr/>
      </p:nvGrpSpPr>
      <p:grpSpPr>
        <a:xfrm>
          <a:off x="0" y="0"/>
          <a:ext cx="0" cy="0"/>
          <a:chOff x="0" y="0"/>
          <a:chExt cx="0" cy="0"/>
        </a:xfrm>
      </p:grpSpPr>
      <p:sp>
        <p:nvSpPr>
          <p:cNvPr id="53" name="Google Shape;53;p7"/>
          <p:cNvSpPr/>
          <p:nvPr/>
        </p:nvSpPr>
        <p:spPr>
          <a:xfrm>
            <a:off x="225250" y="186250"/>
            <a:ext cx="8693400" cy="4770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4" name="Google Shape;54;p7"/>
          <p:cNvPicPr preferRelativeResize="0"/>
          <p:nvPr/>
        </p:nvPicPr>
        <p:blipFill rotWithShape="1">
          <a:blip r:embed="rId2">
            <a:alphaModFix/>
          </a:blip>
          <a:srcRect b="0" l="0" r="37507" t="18093"/>
          <a:stretch/>
        </p:blipFill>
        <p:spPr>
          <a:xfrm>
            <a:off x="7676646" y="186525"/>
            <a:ext cx="1241349" cy="2287027"/>
          </a:xfrm>
          <a:prstGeom prst="rect">
            <a:avLst/>
          </a:prstGeom>
          <a:noFill/>
          <a:ln>
            <a:noFill/>
          </a:ln>
        </p:spPr>
      </p:pic>
      <p:pic>
        <p:nvPicPr>
          <p:cNvPr id="55" name="Google Shape;55;p7"/>
          <p:cNvPicPr preferRelativeResize="0"/>
          <p:nvPr/>
        </p:nvPicPr>
        <p:blipFill>
          <a:blip r:embed="rId3">
            <a:alphaModFix/>
          </a:blip>
          <a:stretch>
            <a:fillRect/>
          </a:stretch>
        </p:blipFill>
        <p:spPr>
          <a:xfrm>
            <a:off x="7075676" y="-321500"/>
            <a:ext cx="1985096" cy="2792223"/>
          </a:xfrm>
          <a:prstGeom prst="rect">
            <a:avLst/>
          </a:prstGeom>
          <a:noFill/>
          <a:ln>
            <a:noFill/>
          </a:ln>
        </p:spPr>
      </p:pic>
      <p:pic>
        <p:nvPicPr>
          <p:cNvPr id="56" name="Google Shape;56;p7"/>
          <p:cNvPicPr preferRelativeResize="0"/>
          <p:nvPr/>
        </p:nvPicPr>
        <p:blipFill rotWithShape="1">
          <a:blip r:embed="rId4">
            <a:alphaModFix/>
          </a:blip>
          <a:srcRect b="14008" l="29701" r="0" t="0"/>
          <a:stretch/>
        </p:blipFill>
        <p:spPr>
          <a:xfrm>
            <a:off x="227325" y="2320550"/>
            <a:ext cx="1533900" cy="2639252"/>
          </a:xfrm>
          <a:prstGeom prst="rect">
            <a:avLst/>
          </a:prstGeom>
          <a:noFill/>
          <a:ln>
            <a:noFill/>
          </a:ln>
        </p:spPr>
      </p:pic>
      <p:sp>
        <p:nvSpPr>
          <p:cNvPr id="57" name="Google Shape;57;p7"/>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lvl1pPr lvl="0">
              <a:spcBef>
                <a:spcPts val="0"/>
              </a:spcBef>
              <a:spcAft>
                <a:spcPts val="0"/>
              </a:spcAft>
              <a:buSzPts val="35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p:txBody>
      </p:sp>
      <p:sp>
        <p:nvSpPr>
          <p:cNvPr id="58" name="Google Shape;58;p7"/>
          <p:cNvSpPr txBox="1"/>
          <p:nvPr>
            <p:ph idx="1" type="body"/>
          </p:nvPr>
        </p:nvSpPr>
        <p:spPr>
          <a:xfrm>
            <a:off x="715100" y="1456675"/>
            <a:ext cx="3661200" cy="2544300"/>
          </a:xfrm>
          <a:prstGeom prst="rect">
            <a:avLst/>
          </a:prstGeom>
        </p:spPr>
        <p:txBody>
          <a:bodyPr anchorCtr="0" anchor="ctr" bIns="91425" lIns="91425" spcFirstLastPara="1" rIns="91425" wrap="square" tIns="91425">
            <a:noAutofit/>
          </a:bodyPr>
          <a:lstStyle>
            <a:lvl1pPr indent="-317500" lvl="0" marL="457200">
              <a:lnSpc>
                <a:spcPct val="100000"/>
              </a:lnSpc>
              <a:spcBef>
                <a:spcPts val="0"/>
              </a:spcBef>
              <a:spcAft>
                <a:spcPts val="0"/>
              </a:spcAft>
              <a:buClr>
                <a:srgbClr val="434343"/>
              </a:buClr>
              <a:buSzPts val="1400"/>
              <a:buChar char="●"/>
              <a:defRPr sz="1400">
                <a:solidFill>
                  <a:srgbClr val="434343"/>
                </a:solidFill>
              </a:defRPr>
            </a:lvl1pPr>
            <a:lvl2pPr indent="-317500" lvl="1" marL="914400">
              <a:lnSpc>
                <a:spcPct val="115000"/>
              </a:lnSpc>
              <a:spcBef>
                <a:spcPts val="0"/>
              </a:spcBef>
              <a:spcAft>
                <a:spcPts val="0"/>
              </a:spcAft>
              <a:buClr>
                <a:srgbClr val="434343"/>
              </a:buClr>
              <a:buSzPts val="1400"/>
              <a:buChar char="○"/>
              <a:defRPr>
                <a:solidFill>
                  <a:srgbClr val="434343"/>
                </a:solidFill>
              </a:defRPr>
            </a:lvl2pPr>
            <a:lvl3pPr indent="-317500" lvl="2" marL="1371600">
              <a:lnSpc>
                <a:spcPct val="115000"/>
              </a:lnSpc>
              <a:spcBef>
                <a:spcPts val="0"/>
              </a:spcBef>
              <a:spcAft>
                <a:spcPts val="0"/>
              </a:spcAft>
              <a:buClr>
                <a:srgbClr val="434343"/>
              </a:buClr>
              <a:buSzPts val="1400"/>
              <a:buChar char="■"/>
              <a:defRPr>
                <a:solidFill>
                  <a:srgbClr val="434343"/>
                </a:solidFill>
              </a:defRPr>
            </a:lvl3pPr>
            <a:lvl4pPr indent="-317500" lvl="3" marL="1828800">
              <a:lnSpc>
                <a:spcPct val="115000"/>
              </a:lnSpc>
              <a:spcBef>
                <a:spcPts val="0"/>
              </a:spcBef>
              <a:spcAft>
                <a:spcPts val="0"/>
              </a:spcAft>
              <a:buClr>
                <a:srgbClr val="434343"/>
              </a:buClr>
              <a:buSzPts val="1400"/>
              <a:buChar char="●"/>
              <a:defRPr>
                <a:solidFill>
                  <a:srgbClr val="434343"/>
                </a:solidFill>
              </a:defRPr>
            </a:lvl4pPr>
            <a:lvl5pPr indent="-317500" lvl="4" marL="2286000">
              <a:lnSpc>
                <a:spcPct val="115000"/>
              </a:lnSpc>
              <a:spcBef>
                <a:spcPts val="0"/>
              </a:spcBef>
              <a:spcAft>
                <a:spcPts val="0"/>
              </a:spcAft>
              <a:buClr>
                <a:srgbClr val="434343"/>
              </a:buClr>
              <a:buSzPts val="1400"/>
              <a:buChar char="○"/>
              <a:defRPr>
                <a:solidFill>
                  <a:srgbClr val="434343"/>
                </a:solidFill>
              </a:defRPr>
            </a:lvl5pPr>
            <a:lvl6pPr indent="-317500" lvl="5" marL="2743200">
              <a:lnSpc>
                <a:spcPct val="115000"/>
              </a:lnSpc>
              <a:spcBef>
                <a:spcPts val="0"/>
              </a:spcBef>
              <a:spcAft>
                <a:spcPts val="0"/>
              </a:spcAft>
              <a:buClr>
                <a:srgbClr val="434343"/>
              </a:buClr>
              <a:buSzPts val="1400"/>
              <a:buChar char="■"/>
              <a:defRPr>
                <a:solidFill>
                  <a:srgbClr val="434343"/>
                </a:solidFill>
              </a:defRPr>
            </a:lvl6pPr>
            <a:lvl7pPr indent="-317500" lvl="6" marL="3200400">
              <a:lnSpc>
                <a:spcPct val="115000"/>
              </a:lnSpc>
              <a:spcBef>
                <a:spcPts val="0"/>
              </a:spcBef>
              <a:spcAft>
                <a:spcPts val="0"/>
              </a:spcAft>
              <a:buClr>
                <a:srgbClr val="434343"/>
              </a:buClr>
              <a:buSzPts val="1400"/>
              <a:buChar char="●"/>
              <a:defRPr>
                <a:solidFill>
                  <a:srgbClr val="434343"/>
                </a:solidFill>
              </a:defRPr>
            </a:lvl7pPr>
            <a:lvl8pPr indent="-317500" lvl="7" marL="3657600">
              <a:lnSpc>
                <a:spcPct val="115000"/>
              </a:lnSpc>
              <a:spcBef>
                <a:spcPts val="0"/>
              </a:spcBef>
              <a:spcAft>
                <a:spcPts val="0"/>
              </a:spcAft>
              <a:buClr>
                <a:srgbClr val="434343"/>
              </a:buClr>
              <a:buSzPts val="1400"/>
              <a:buChar char="○"/>
              <a:defRPr>
                <a:solidFill>
                  <a:srgbClr val="434343"/>
                </a:solidFill>
              </a:defRPr>
            </a:lvl8pPr>
            <a:lvl9pPr indent="-317500" lvl="8" marL="4114800">
              <a:lnSpc>
                <a:spcPct val="115000"/>
              </a:lnSpc>
              <a:spcBef>
                <a:spcPts val="0"/>
              </a:spcBef>
              <a:spcAft>
                <a:spcPts val="0"/>
              </a:spcAft>
              <a:buClr>
                <a:srgbClr val="434343"/>
              </a:buClr>
              <a:buSzPts val="1400"/>
              <a:buChar char="■"/>
              <a:defRPr>
                <a:solidFill>
                  <a:srgbClr val="434343"/>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59" name="Shape 59"/>
        <p:cNvGrpSpPr/>
        <p:nvPr/>
      </p:nvGrpSpPr>
      <p:grpSpPr>
        <a:xfrm>
          <a:off x="0" y="0"/>
          <a:ext cx="0" cy="0"/>
          <a:chOff x="0" y="0"/>
          <a:chExt cx="0" cy="0"/>
        </a:xfrm>
      </p:grpSpPr>
      <p:sp>
        <p:nvSpPr>
          <p:cNvPr id="60" name="Google Shape;60;p8"/>
          <p:cNvSpPr/>
          <p:nvPr/>
        </p:nvSpPr>
        <p:spPr>
          <a:xfrm>
            <a:off x="225250" y="186250"/>
            <a:ext cx="8693400" cy="4770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 name="Google Shape;61;p8"/>
          <p:cNvGrpSpPr/>
          <p:nvPr/>
        </p:nvGrpSpPr>
        <p:grpSpPr>
          <a:xfrm>
            <a:off x="229225" y="185223"/>
            <a:ext cx="8688899" cy="4771400"/>
            <a:chOff x="229225" y="185223"/>
            <a:chExt cx="8688899" cy="4771400"/>
          </a:xfrm>
        </p:grpSpPr>
        <p:pic>
          <p:nvPicPr>
            <p:cNvPr id="62" name="Google Shape;62;p8"/>
            <p:cNvPicPr preferRelativeResize="0"/>
            <p:nvPr/>
          </p:nvPicPr>
          <p:blipFill rotWithShape="1">
            <a:blip r:embed="rId2">
              <a:alphaModFix/>
            </a:blip>
            <a:srcRect b="18117" l="13804" r="30842" t="7780"/>
            <a:stretch/>
          </p:blipFill>
          <p:spPr>
            <a:xfrm flipH="1" rot="5400000">
              <a:off x="1523012" y="-800513"/>
              <a:ext cx="2236102" cy="4207575"/>
            </a:xfrm>
            <a:prstGeom prst="rect">
              <a:avLst/>
            </a:prstGeom>
            <a:noFill/>
            <a:ln>
              <a:noFill/>
            </a:ln>
          </p:spPr>
        </p:pic>
        <p:pic>
          <p:nvPicPr>
            <p:cNvPr id="63" name="Google Shape;63;p8"/>
            <p:cNvPicPr preferRelativeResize="0"/>
            <p:nvPr/>
          </p:nvPicPr>
          <p:blipFill rotWithShape="1">
            <a:blip r:embed="rId3">
              <a:alphaModFix/>
            </a:blip>
            <a:srcRect b="0" l="41434" r="0" t="21605"/>
            <a:stretch/>
          </p:blipFill>
          <p:spPr>
            <a:xfrm>
              <a:off x="229225" y="185225"/>
              <a:ext cx="2532397" cy="4764851"/>
            </a:xfrm>
            <a:prstGeom prst="rect">
              <a:avLst/>
            </a:prstGeom>
            <a:noFill/>
            <a:ln>
              <a:noFill/>
            </a:ln>
          </p:spPr>
        </p:pic>
        <p:pic>
          <p:nvPicPr>
            <p:cNvPr id="64" name="Google Shape;64;p8"/>
            <p:cNvPicPr preferRelativeResize="0"/>
            <p:nvPr/>
          </p:nvPicPr>
          <p:blipFill rotWithShape="1">
            <a:blip r:embed="rId4">
              <a:alphaModFix/>
            </a:blip>
            <a:srcRect b="0" l="14296" r="39809" t="32836"/>
            <a:stretch/>
          </p:blipFill>
          <p:spPr>
            <a:xfrm rot="5400000">
              <a:off x="5544047" y="1581357"/>
              <a:ext cx="2206401" cy="4541752"/>
            </a:xfrm>
            <a:prstGeom prst="rect">
              <a:avLst/>
            </a:prstGeom>
            <a:noFill/>
            <a:ln>
              <a:noFill/>
            </a:ln>
          </p:spPr>
        </p:pic>
        <p:pic>
          <p:nvPicPr>
            <p:cNvPr id="65" name="Google Shape;65;p8"/>
            <p:cNvPicPr preferRelativeResize="0"/>
            <p:nvPr/>
          </p:nvPicPr>
          <p:blipFill rotWithShape="1">
            <a:blip r:embed="rId5">
              <a:alphaModFix/>
            </a:blip>
            <a:srcRect b="21848" l="3245" r="26668" t="16327"/>
            <a:stretch/>
          </p:blipFill>
          <p:spPr>
            <a:xfrm>
              <a:off x="5381175" y="379675"/>
              <a:ext cx="2997074" cy="3718799"/>
            </a:xfrm>
            <a:prstGeom prst="rect">
              <a:avLst/>
            </a:prstGeom>
            <a:noFill/>
            <a:ln>
              <a:noFill/>
            </a:ln>
          </p:spPr>
        </p:pic>
        <p:pic>
          <p:nvPicPr>
            <p:cNvPr id="66" name="Google Shape;66;p8"/>
            <p:cNvPicPr preferRelativeResize="0"/>
            <p:nvPr/>
          </p:nvPicPr>
          <p:blipFill rotWithShape="1">
            <a:blip r:embed="rId6">
              <a:alphaModFix/>
            </a:blip>
            <a:srcRect b="58498" l="32735" r="28428" t="10200"/>
            <a:stretch/>
          </p:blipFill>
          <p:spPr>
            <a:xfrm rot="-5400000">
              <a:off x="7611709" y="3650211"/>
              <a:ext cx="1224976" cy="1387848"/>
            </a:xfrm>
            <a:prstGeom prst="rect">
              <a:avLst/>
            </a:prstGeom>
            <a:noFill/>
            <a:ln>
              <a:noFill/>
            </a:ln>
          </p:spPr>
        </p:pic>
      </p:grpSp>
      <p:sp>
        <p:nvSpPr>
          <p:cNvPr id="67" name="Google Shape;67;p8"/>
          <p:cNvSpPr txBox="1"/>
          <p:nvPr>
            <p:ph type="title"/>
          </p:nvPr>
        </p:nvSpPr>
        <p:spPr>
          <a:xfrm>
            <a:off x="1388100" y="1307100"/>
            <a:ext cx="6367800" cy="2529300"/>
          </a:xfrm>
          <a:prstGeom prst="rect">
            <a:avLst/>
          </a:prstGeom>
        </p:spPr>
        <p:txBody>
          <a:bodyPr anchorCtr="0" anchor="ctr" bIns="91425" lIns="91425" spcFirstLastPara="1" rIns="91425" wrap="square" tIns="91425">
            <a:noAutofit/>
          </a:bodyPr>
          <a:lstStyle>
            <a:lvl1pPr lvl="0" algn="ctr">
              <a:spcBef>
                <a:spcPts val="0"/>
              </a:spcBef>
              <a:spcAft>
                <a:spcPts val="0"/>
              </a:spcAft>
              <a:buSzPts val="6000"/>
              <a:buNone/>
              <a:defRPr sz="10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8" name="Shape 68"/>
        <p:cNvGrpSpPr/>
        <p:nvPr/>
      </p:nvGrpSpPr>
      <p:grpSpPr>
        <a:xfrm>
          <a:off x="0" y="0"/>
          <a:ext cx="0" cy="0"/>
          <a:chOff x="0" y="0"/>
          <a:chExt cx="0" cy="0"/>
        </a:xfrm>
      </p:grpSpPr>
      <p:sp>
        <p:nvSpPr>
          <p:cNvPr id="69" name="Google Shape;69;p9"/>
          <p:cNvSpPr/>
          <p:nvPr/>
        </p:nvSpPr>
        <p:spPr>
          <a:xfrm>
            <a:off x="225250" y="186250"/>
            <a:ext cx="8693400" cy="4770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0" name="Google Shape;70;p9"/>
          <p:cNvPicPr preferRelativeResize="0"/>
          <p:nvPr/>
        </p:nvPicPr>
        <p:blipFill rotWithShape="1">
          <a:blip r:embed="rId2">
            <a:alphaModFix/>
          </a:blip>
          <a:srcRect b="0" l="34331" r="0" t="0"/>
          <a:stretch/>
        </p:blipFill>
        <p:spPr>
          <a:xfrm>
            <a:off x="227328" y="254900"/>
            <a:ext cx="1836973" cy="3934751"/>
          </a:xfrm>
          <a:prstGeom prst="rect">
            <a:avLst/>
          </a:prstGeom>
          <a:noFill/>
          <a:ln>
            <a:noFill/>
          </a:ln>
        </p:spPr>
      </p:pic>
      <p:pic>
        <p:nvPicPr>
          <p:cNvPr id="71" name="Google Shape;71;p9"/>
          <p:cNvPicPr preferRelativeResize="0"/>
          <p:nvPr/>
        </p:nvPicPr>
        <p:blipFill rotWithShape="1">
          <a:blip r:embed="rId3">
            <a:alphaModFix/>
          </a:blip>
          <a:srcRect b="0" l="0" r="28941" t="20578"/>
          <a:stretch/>
        </p:blipFill>
        <p:spPr>
          <a:xfrm rot="-5400000">
            <a:off x="689741" y="-276416"/>
            <a:ext cx="1619350" cy="2544174"/>
          </a:xfrm>
          <a:prstGeom prst="rect">
            <a:avLst/>
          </a:prstGeom>
          <a:noFill/>
          <a:ln>
            <a:noFill/>
          </a:ln>
        </p:spPr>
      </p:pic>
      <p:pic>
        <p:nvPicPr>
          <p:cNvPr id="72" name="Google Shape;72;p9"/>
          <p:cNvPicPr preferRelativeResize="0"/>
          <p:nvPr/>
        </p:nvPicPr>
        <p:blipFill rotWithShape="1">
          <a:blip r:embed="rId4">
            <a:alphaModFix/>
          </a:blip>
          <a:srcRect b="0" l="26772" r="0" t="25339"/>
          <a:stretch/>
        </p:blipFill>
        <p:spPr>
          <a:xfrm rot="10800000">
            <a:off x="6447826" y="1415492"/>
            <a:ext cx="2470624" cy="3540874"/>
          </a:xfrm>
          <a:prstGeom prst="rect">
            <a:avLst/>
          </a:prstGeom>
          <a:noFill/>
          <a:ln>
            <a:noFill/>
          </a:ln>
        </p:spPr>
      </p:pic>
      <p:pic>
        <p:nvPicPr>
          <p:cNvPr id="73" name="Google Shape;73;p9"/>
          <p:cNvPicPr preferRelativeResize="0"/>
          <p:nvPr/>
        </p:nvPicPr>
        <p:blipFill>
          <a:blip r:embed="rId5">
            <a:alphaModFix/>
          </a:blip>
          <a:stretch>
            <a:fillRect/>
          </a:stretch>
        </p:blipFill>
        <p:spPr>
          <a:xfrm>
            <a:off x="7275530" y="817425"/>
            <a:ext cx="1716074" cy="2413819"/>
          </a:xfrm>
          <a:prstGeom prst="rect">
            <a:avLst/>
          </a:prstGeom>
          <a:noFill/>
          <a:ln>
            <a:noFill/>
          </a:ln>
        </p:spPr>
      </p:pic>
      <p:pic>
        <p:nvPicPr>
          <p:cNvPr id="74" name="Google Shape;74;p9"/>
          <p:cNvPicPr preferRelativeResize="0"/>
          <p:nvPr/>
        </p:nvPicPr>
        <p:blipFill>
          <a:blip r:embed="rId6">
            <a:alphaModFix/>
          </a:blip>
          <a:stretch>
            <a:fillRect/>
          </a:stretch>
        </p:blipFill>
        <p:spPr>
          <a:xfrm>
            <a:off x="5977241" y="45925"/>
            <a:ext cx="1717253" cy="2413819"/>
          </a:xfrm>
          <a:prstGeom prst="rect">
            <a:avLst/>
          </a:prstGeom>
          <a:noFill/>
          <a:ln>
            <a:noFill/>
          </a:ln>
        </p:spPr>
      </p:pic>
      <p:sp>
        <p:nvSpPr>
          <p:cNvPr id="75" name="Google Shape;75;p9"/>
          <p:cNvSpPr txBox="1"/>
          <p:nvPr>
            <p:ph type="title"/>
          </p:nvPr>
        </p:nvSpPr>
        <p:spPr>
          <a:xfrm>
            <a:off x="715101" y="1338875"/>
            <a:ext cx="5686800" cy="841800"/>
          </a:xfrm>
          <a:prstGeom prst="rect">
            <a:avLst/>
          </a:prstGeom>
        </p:spPr>
        <p:txBody>
          <a:bodyPr anchorCtr="0" anchor="ctr" bIns="91425" lIns="91425" spcFirstLastPara="1" rIns="91425" wrap="square" tIns="91425">
            <a:noAutofit/>
          </a:bodyPr>
          <a:lstStyle>
            <a:lvl1pPr lvl="0">
              <a:spcBef>
                <a:spcPts val="0"/>
              </a:spcBef>
              <a:spcAft>
                <a:spcPts val="0"/>
              </a:spcAft>
              <a:buSzPts val="3600"/>
              <a:buNone/>
              <a:defRPr sz="45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76" name="Google Shape;76;p9"/>
          <p:cNvSpPr txBox="1"/>
          <p:nvPr>
            <p:ph idx="1" type="subTitle"/>
          </p:nvPr>
        </p:nvSpPr>
        <p:spPr>
          <a:xfrm>
            <a:off x="715100" y="2381248"/>
            <a:ext cx="5460000" cy="14616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sz="1600"/>
            </a:lvl1pPr>
            <a:lvl2pPr lvl="1" algn="ctr">
              <a:lnSpc>
                <a:spcPct val="100000"/>
              </a:lnSpc>
              <a:spcBef>
                <a:spcPts val="160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chemeClr val="lt2"/>
        </a:solidFill>
      </p:bgPr>
    </p:bg>
    <p:spTree>
      <p:nvGrpSpPr>
        <p:cNvPr id="77" name="Shape 77"/>
        <p:cNvGrpSpPr/>
        <p:nvPr/>
      </p:nvGrpSpPr>
      <p:grpSpPr>
        <a:xfrm>
          <a:off x="0" y="0"/>
          <a:ext cx="0" cy="0"/>
          <a:chOff x="0" y="0"/>
          <a:chExt cx="0" cy="0"/>
        </a:xfrm>
      </p:grpSpPr>
      <p:sp>
        <p:nvSpPr>
          <p:cNvPr id="78" name="Google Shape;78;p10"/>
          <p:cNvSpPr/>
          <p:nvPr>
            <p:ph idx="2" type="pic"/>
          </p:nvPr>
        </p:nvSpPr>
        <p:spPr>
          <a:xfrm>
            <a:off x="0" y="-21150"/>
            <a:ext cx="9144000" cy="5185800"/>
          </a:xfrm>
          <a:prstGeom prst="rect">
            <a:avLst/>
          </a:prstGeom>
          <a:noFill/>
          <a:ln>
            <a:noFill/>
          </a:ln>
        </p:spPr>
      </p:sp>
      <p:sp>
        <p:nvSpPr>
          <p:cNvPr id="79" name="Google Shape;79;p10"/>
          <p:cNvSpPr txBox="1"/>
          <p:nvPr>
            <p:ph type="title"/>
          </p:nvPr>
        </p:nvSpPr>
        <p:spPr>
          <a:xfrm>
            <a:off x="5331350" y="793550"/>
            <a:ext cx="3093000" cy="910500"/>
          </a:xfrm>
          <a:prstGeom prst="rect">
            <a:avLst/>
          </a:prstGeom>
          <a:solidFill>
            <a:schemeClr val="dk1"/>
          </a:solidFill>
        </p:spPr>
        <p:txBody>
          <a:bodyPr anchorCtr="0" anchor="ctr" bIns="91425" lIns="91425" spcFirstLastPara="1" rIns="91425" wrap="square" tIns="91425">
            <a:noAutofit/>
          </a:bodyPr>
          <a:lstStyle>
            <a:lvl1pPr lvl="0" algn="r">
              <a:spcBef>
                <a:spcPts val="0"/>
              </a:spcBef>
              <a:spcAft>
                <a:spcPts val="0"/>
              </a:spcAft>
              <a:buSzPts val="3500"/>
              <a:buNone/>
              <a:defRPr sz="2700"/>
            </a:lvl1pPr>
            <a:lvl2pPr lvl="1" algn="ctr">
              <a:spcBef>
                <a:spcPts val="0"/>
              </a:spcBef>
              <a:spcAft>
                <a:spcPts val="0"/>
              </a:spcAft>
              <a:buSzPts val="3500"/>
              <a:buNone/>
              <a:defRPr/>
            </a:lvl2pPr>
            <a:lvl3pPr lvl="2" algn="ctr">
              <a:spcBef>
                <a:spcPts val="0"/>
              </a:spcBef>
              <a:spcAft>
                <a:spcPts val="0"/>
              </a:spcAft>
              <a:buSzPts val="3500"/>
              <a:buNone/>
              <a:defRPr/>
            </a:lvl3pPr>
            <a:lvl4pPr lvl="3" algn="ctr">
              <a:spcBef>
                <a:spcPts val="0"/>
              </a:spcBef>
              <a:spcAft>
                <a:spcPts val="0"/>
              </a:spcAft>
              <a:buSzPts val="3500"/>
              <a:buNone/>
              <a:defRPr/>
            </a:lvl4pPr>
            <a:lvl5pPr lvl="4" algn="ctr">
              <a:spcBef>
                <a:spcPts val="0"/>
              </a:spcBef>
              <a:spcAft>
                <a:spcPts val="0"/>
              </a:spcAft>
              <a:buSzPts val="3500"/>
              <a:buNone/>
              <a:defRPr/>
            </a:lvl5pPr>
            <a:lvl6pPr lvl="5" algn="ctr">
              <a:spcBef>
                <a:spcPts val="0"/>
              </a:spcBef>
              <a:spcAft>
                <a:spcPts val="0"/>
              </a:spcAft>
              <a:buSzPts val="3500"/>
              <a:buNone/>
              <a:defRPr/>
            </a:lvl6pPr>
            <a:lvl7pPr lvl="6" algn="ctr">
              <a:spcBef>
                <a:spcPts val="0"/>
              </a:spcBef>
              <a:spcAft>
                <a:spcPts val="0"/>
              </a:spcAft>
              <a:buSzPts val="3500"/>
              <a:buNone/>
              <a:defRPr/>
            </a:lvl7pPr>
            <a:lvl8pPr lvl="7" algn="ctr">
              <a:spcBef>
                <a:spcPts val="0"/>
              </a:spcBef>
              <a:spcAft>
                <a:spcPts val="0"/>
              </a:spcAft>
              <a:buSzPts val="3500"/>
              <a:buNone/>
              <a:defRPr/>
            </a:lvl8pPr>
            <a:lvl9pPr lvl="8" algn="ctr">
              <a:spcBef>
                <a:spcPts val="0"/>
              </a:spcBef>
              <a:spcAft>
                <a:spcPts val="0"/>
              </a:spcAft>
              <a:buSzPts val="35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0"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2"/>
              </a:buClr>
              <a:buSzPts val="3500"/>
              <a:buFont typeface="Abril Fatface"/>
              <a:buNone/>
              <a:defRPr sz="3500">
                <a:solidFill>
                  <a:schemeClr val="dk2"/>
                </a:solidFill>
                <a:latin typeface="Abril Fatface"/>
                <a:ea typeface="Abril Fatface"/>
                <a:cs typeface="Abril Fatface"/>
                <a:sym typeface="Abril Fatface"/>
              </a:defRPr>
            </a:lvl1pPr>
            <a:lvl2pPr lvl="1">
              <a:spcBef>
                <a:spcPts val="0"/>
              </a:spcBef>
              <a:spcAft>
                <a:spcPts val="0"/>
              </a:spcAft>
              <a:buClr>
                <a:schemeClr val="dk2"/>
              </a:buClr>
              <a:buSzPts val="3500"/>
              <a:buFont typeface="Abril Fatface"/>
              <a:buNone/>
              <a:defRPr sz="3500">
                <a:solidFill>
                  <a:schemeClr val="dk2"/>
                </a:solidFill>
                <a:latin typeface="Abril Fatface"/>
                <a:ea typeface="Abril Fatface"/>
                <a:cs typeface="Abril Fatface"/>
                <a:sym typeface="Abril Fatface"/>
              </a:defRPr>
            </a:lvl2pPr>
            <a:lvl3pPr lvl="2">
              <a:spcBef>
                <a:spcPts val="0"/>
              </a:spcBef>
              <a:spcAft>
                <a:spcPts val="0"/>
              </a:spcAft>
              <a:buClr>
                <a:schemeClr val="dk2"/>
              </a:buClr>
              <a:buSzPts val="3500"/>
              <a:buFont typeface="Abril Fatface"/>
              <a:buNone/>
              <a:defRPr sz="3500">
                <a:solidFill>
                  <a:schemeClr val="dk2"/>
                </a:solidFill>
                <a:latin typeface="Abril Fatface"/>
                <a:ea typeface="Abril Fatface"/>
                <a:cs typeface="Abril Fatface"/>
                <a:sym typeface="Abril Fatface"/>
              </a:defRPr>
            </a:lvl3pPr>
            <a:lvl4pPr lvl="3">
              <a:spcBef>
                <a:spcPts val="0"/>
              </a:spcBef>
              <a:spcAft>
                <a:spcPts val="0"/>
              </a:spcAft>
              <a:buClr>
                <a:schemeClr val="dk2"/>
              </a:buClr>
              <a:buSzPts val="3500"/>
              <a:buFont typeface="Abril Fatface"/>
              <a:buNone/>
              <a:defRPr sz="3500">
                <a:solidFill>
                  <a:schemeClr val="dk2"/>
                </a:solidFill>
                <a:latin typeface="Abril Fatface"/>
                <a:ea typeface="Abril Fatface"/>
                <a:cs typeface="Abril Fatface"/>
                <a:sym typeface="Abril Fatface"/>
              </a:defRPr>
            </a:lvl4pPr>
            <a:lvl5pPr lvl="4">
              <a:spcBef>
                <a:spcPts val="0"/>
              </a:spcBef>
              <a:spcAft>
                <a:spcPts val="0"/>
              </a:spcAft>
              <a:buClr>
                <a:schemeClr val="dk2"/>
              </a:buClr>
              <a:buSzPts val="3500"/>
              <a:buFont typeface="Abril Fatface"/>
              <a:buNone/>
              <a:defRPr sz="3500">
                <a:solidFill>
                  <a:schemeClr val="dk2"/>
                </a:solidFill>
                <a:latin typeface="Abril Fatface"/>
                <a:ea typeface="Abril Fatface"/>
                <a:cs typeface="Abril Fatface"/>
                <a:sym typeface="Abril Fatface"/>
              </a:defRPr>
            </a:lvl5pPr>
            <a:lvl6pPr lvl="5">
              <a:spcBef>
                <a:spcPts val="0"/>
              </a:spcBef>
              <a:spcAft>
                <a:spcPts val="0"/>
              </a:spcAft>
              <a:buClr>
                <a:schemeClr val="dk2"/>
              </a:buClr>
              <a:buSzPts val="3500"/>
              <a:buFont typeface="Abril Fatface"/>
              <a:buNone/>
              <a:defRPr sz="3500">
                <a:solidFill>
                  <a:schemeClr val="dk2"/>
                </a:solidFill>
                <a:latin typeface="Abril Fatface"/>
                <a:ea typeface="Abril Fatface"/>
                <a:cs typeface="Abril Fatface"/>
                <a:sym typeface="Abril Fatface"/>
              </a:defRPr>
            </a:lvl6pPr>
            <a:lvl7pPr lvl="6">
              <a:spcBef>
                <a:spcPts val="0"/>
              </a:spcBef>
              <a:spcAft>
                <a:spcPts val="0"/>
              </a:spcAft>
              <a:buClr>
                <a:schemeClr val="dk2"/>
              </a:buClr>
              <a:buSzPts val="3500"/>
              <a:buFont typeface="Abril Fatface"/>
              <a:buNone/>
              <a:defRPr sz="3500">
                <a:solidFill>
                  <a:schemeClr val="dk2"/>
                </a:solidFill>
                <a:latin typeface="Abril Fatface"/>
                <a:ea typeface="Abril Fatface"/>
                <a:cs typeface="Abril Fatface"/>
                <a:sym typeface="Abril Fatface"/>
              </a:defRPr>
            </a:lvl7pPr>
            <a:lvl8pPr lvl="7">
              <a:spcBef>
                <a:spcPts val="0"/>
              </a:spcBef>
              <a:spcAft>
                <a:spcPts val="0"/>
              </a:spcAft>
              <a:buClr>
                <a:schemeClr val="dk2"/>
              </a:buClr>
              <a:buSzPts val="3500"/>
              <a:buFont typeface="Abril Fatface"/>
              <a:buNone/>
              <a:defRPr sz="3500">
                <a:solidFill>
                  <a:schemeClr val="dk2"/>
                </a:solidFill>
                <a:latin typeface="Abril Fatface"/>
                <a:ea typeface="Abril Fatface"/>
                <a:cs typeface="Abril Fatface"/>
                <a:sym typeface="Abril Fatface"/>
              </a:defRPr>
            </a:lvl8pPr>
            <a:lvl9pPr lvl="8">
              <a:spcBef>
                <a:spcPts val="0"/>
              </a:spcBef>
              <a:spcAft>
                <a:spcPts val="0"/>
              </a:spcAft>
              <a:buClr>
                <a:schemeClr val="dk2"/>
              </a:buClr>
              <a:buSzPts val="3500"/>
              <a:buFont typeface="Abril Fatface"/>
              <a:buNone/>
              <a:defRPr sz="3500">
                <a:solidFill>
                  <a:schemeClr val="dk2"/>
                </a:solidFill>
                <a:latin typeface="Abril Fatface"/>
                <a:ea typeface="Abril Fatface"/>
                <a:cs typeface="Abril Fatface"/>
                <a:sym typeface="Abril Fatface"/>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7500" lvl="0" marL="457200">
              <a:lnSpc>
                <a:spcPct val="115000"/>
              </a:lnSpc>
              <a:spcBef>
                <a:spcPts val="0"/>
              </a:spcBef>
              <a:spcAft>
                <a:spcPts val="0"/>
              </a:spcAft>
              <a:buClr>
                <a:schemeClr val="dk2"/>
              </a:buClr>
              <a:buSzPts val="1400"/>
              <a:buFont typeface="Fira Sans"/>
              <a:buChar char="●"/>
              <a:defRPr>
                <a:solidFill>
                  <a:schemeClr val="dk2"/>
                </a:solidFill>
                <a:latin typeface="Fira Sans"/>
                <a:ea typeface="Fira Sans"/>
                <a:cs typeface="Fira Sans"/>
                <a:sym typeface="Fira Sans"/>
              </a:defRPr>
            </a:lvl1pPr>
            <a:lvl2pPr indent="-317500" lvl="1" marL="914400">
              <a:lnSpc>
                <a:spcPct val="115000"/>
              </a:lnSpc>
              <a:spcBef>
                <a:spcPts val="1600"/>
              </a:spcBef>
              <a:spcAft>
                <a:spcPts val="0"/>
              </a:spcAft>
              <a:buClr>
                <a:schemeClr val="dk2"/>
              </a:buClr>
              <a:buSzPts val="1400"/>
              <a:buFont typeface="Fira Sans"/>
              <a:buChar char="○"/>
              <a:defRPr>
                <a:solidFill>
                  <a:schemeClr val="dk2"/>
                </a:solidFill>
                <a:latin typeface="Fira Sans"/>
                <a:ea typeface="Fira Sans"/>
                <a:cs typeface="Fira Sans"/>
                <a:sym typeface="Fira Sans"/>
              </a:defRPr>
            </a:lvl2pPr>
            <a:lvl3pPr indent="-317500" lvl="2" marL="1371600">
              <a:lnSpc>
                <a:spcPct val="115000"/>
              </a:lnSpc>
              <a:spcBef>
                <a:spcPts val="1600"/>
              </a:spcBef>
              <a:spcAft>
                <a:spcPts val="0"/>
              </a:spcAft>
              <a:buClr>
                <a:schemeClr val="dk2"/>
              </a:buClr>
              <a:buSzPts val="1400"/>
              <a:buFont typeface="Fira Sans"/>
              <a:buChar char="■"/>
              <a:defRPr>
                <a:solidFill>
                  <a:schemeClr val="dk2"/>
                </a:solidFill>
                <a:latin typeface="Fira Sans"/>
                <a:ea typeface="Fira Sans"/>
                <a:cs typeface="Fira Sans"/>
                <a:sym typeface="Fira Sans"/>
              </a:defRPr>
            </a:lvl3pPr>
            <a:lvl4pPr indent="-317500" lvl="3" marL="1828800">
              <a:lnSpc>
                <a:spcPct val="115000"/>
              </a:lnSpc>
              <a:spcBef>
                <a:spcPts val="1600"/>
              </a:spcBef>
              <a:spcAft>
                <a:spcPts val="0"/>
              </a:spcAft>
              <a:buClr>
                <a:schemeClr val="dk2"/>
              </a:buClr>
              <a:buSzPts val="1400"/>
              <a:buFont typeface="Fira Sans"/>
              <a:buChar char="●"/>
              <a:defRPr>
                <a:solidFill>
                  <a:schemeClr val="dk2"/>
                </a:solidFill>
                <a:latin typeface="Fira Sans"/>
                <a:ea typeface="Fira Sans"/>
                <a:cs typeface="Fira Sans"/>
                <a:sym typeface="Fira Sans"/>
              </a:defRPr>
            </a:lvl4pPr>
            <a:lvl5pPr indent="-317500" lvl="4" marL="2286000">
              <a:lnSpc>
                <a:spcPct val="115000"/>
              </a:lnSpc>
              <a:spcBef>
                <a:spcPts val="1600"/>
              </a:spcBef>
              <a:spcAft>
                <a:spcPts val="0"/>
              </a:spcAft>
              <a:buClr>
                <a:schemeClr val="dk2"/>
              </a:buClr>
              <a:buSzPts val="1400"/>
              <a:buFont typeface="Fira Sans"/>
              <a:buChar char="○"/>
              <a:defRPr>
                <a:solidFill>
                  <a:schemeClr val="dk2"/>
                </a:solidFill>
                <a:latin typeface="Fira Sans"/>
                <a:ea typeface="Fira Sans"/>
                <a:cs typeface="Fira Sans"/>
                <a:sym typeface="Fira Sans"/>
              </a:defRPr>
            </a:lvl5pPr>
            <a:lvl6pPr indent="-317500" lvl="5" marL="2743200">
              <a:lnSpc>
                <a:spcPct val="115000"/>
              </a:lnSpc>
              <a:spcBef>
                <a:spcPts val="1600"/>
              </a:spcBef>
              <a:spcAft>
                <a:spcPts val="0"/>
              </a:spcAft>
              <a:buClr>
                <a:schemeClr val="dk2"/>
              </a:buClr>
              <a:buSzPts val="1400"/>
              <a:buFont typeface="Fira Sans"/>
              <a:buChar char="■"/>
              <a:defRPr>
                <a:solidFill>
                  <a:schemeClr val="dk2"/>
                </a:solidFill>
                <a:latin typeface="Fira Sans"/>
                <a:ea typeface="Fira Sans"/>
                <a:cs typeface="Fira Sans"/>
                <a:sym typeface="Fira Sans"/>
              </a:defRPr>
            </a:lvl6pPr>
            <a:lvl7pPr indent="-317500" lvl="6" marL="3200400">
              <a:lnSpc>
                <a:spcPct val="115000"/>
              </a:lnSpc>
              <a:spcBef>
                <a:spcPts val="1600"/>
              </a:spcBef>
              <a:spcAft>
                <a:spcPts val="0"/>
              </a:spcAft>
              <a:buClr>
                <a:schemeClr val="dk2"/>
              </a:buClr>
              <a:buSzPts val="1400"/>
              <a:buFont typeface="Fira Sans"/>
              <a:buChar char="●"/>
              <a:defRPr>
                <a:solidFill>
                  <a:schemeClr val="dk2"/>
                </a:solidFill>
                <a:latin typeface="Fira Sans"/>
                <a:ea typeface="Fira Sans"/>
                <a:cs typeface="Fira Sans"/>
                <a:sym typeface="Fira Sans"/>
              </a:defRPr>
            </a:lvl7pPr>
            <a:lvl8pPr indent="-317500" lvl="7" marL="3657600">
              <a:lnSpc>
                <a:spcPct val="115000"/>
              </a:lnSpc>
              <a:spcBef>
                <a:spcPts val="1600"/>
              </a:spcBef>
              <a:spcAft>
                <a:spcPts val="0"/>
              </a:spcAft>
              <a:buClr>
                <a:schemeClr val="dk2"/>
              </a:buClr>
              <a:buSzPts val="1400"/>
              <a:buFont typeface="Fira Sans"/>
              <a:buChar char="○"/>
              <a:defRPr>
                <a:solidFill>
                  <a:schemeClr val="dk2"/>
                </a:solidFill>
                <a:latin typeface="Fira Sans"/>
                <a:ea typeface="Fira Sans"/>
                <a:cs typeface="Fira Sans"/>
                <a:sym typeface="Fira Sans"/>
              </a:defRPr>
            </a:lvl8pPr>
            <a:lvl9pPr indent="-317500" lvl="8" marL="4114800">
              <a:lnSpc>
                <a:spcPct val="115000"/>
              </a:lnSpc>
              <a:spcBef>
                <a:spcPts val="1600"/>
              </a:spcBef>
              <a:spcAft>
                <a:spcPts val="1600"/>
              </a:spcAft>
              <a:buClr>
                <a:schemeClr val="dk2"/>
              </a:buClr>
              <a:buSzPts val="1400"/>
              <a:buFont typeface="Fira Sans"/>
              <a:buChar char="■"/>
              <a:defRPr>
                <a:solidFill>
                  <a:schemeClr val="dk2"/>
                </a:solidFill>
                <a:latin typeface="Fira Sans"/>
                <a:ea typeface="Fira Sans"/>
                <a:cs typeface="Fira Sans"/>
                <a:sym typeface="Fira Sans"/>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xml"/><Relationship Id="rId3" Type="http://schemas.openxmlformats.org/officeDocument/2006/relationships/image" Target="../media/image2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2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image" Target="../media/image18.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image" Target="../media/image1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image" Target="../media/image2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 Id="rId3" Type="http://schemas.openxmlformats.org/officeDocument/2006/relationships/image" Target="../media/image2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image" Target="../media/image1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1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2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31"/>
          <p:cNvSpPr txBox="1"/>
          <p:nvPr>
            <p:ph type="title"/>
          </p:nvPr>
        </p:nvSpPr>
        <p:spPr>
          <a:xfrm>
            <a:off x="248950" y="1824875"/>
            <a:ext cx="4262700" cy="681300"/>
          </a:xfrm>
          <a:prstGeom prst="rect">
            <a:avLst/>
          </a:prstGeom>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de" sz="3400"/>
              <a:t>Airbnb Occupancy and Revenue Analytics </a:t>
            </a:r>
            <a:endParaRPr sz="3400"/>
          </a:p>
          <a:p>
            <a:pPr indent="0" lvl="0" marL="0" rtl="0" algn="ctr">
              <a:spcBef>
                <a:spcPts val="600"/>
              </a:spcBef>
              <a:spcAft>
                <a:spcPts val="600"/>
              </a:spcAft>
              <a:buNone/>
            </a:pPr>
            <a:r>
              <a:rPr lang="de" sz="1800"/>
              <a:t>Los Angeles County</a:t>
            </a:r>
            <a:endParaRPr/>
          </a:p>
        </p:txBody>
      </p:sp>
      <p:pic>
        <p:nvPicPr>
          <p:cNvPr id="264" name="Google Shape;264;p31"/>
          <p:cNvPicPr preferRelativeResize="0"/>
          <p:nvPr/>
        </p:nvPicPr>
        <p:blipFill>
          <a:blip r:embed="rId3">
            <a:alphaModFix/>
          </a:blip>
          <a:stretch>
            <a:fillRect/>
          </a:stretch>
        </p:blipFill>
        <p:spPr>
          <a:xfrm>
            <a:off x="4558700" y="211525"/>
            <a:ext cx="4585300" cy="4727675"/>
          </a:xfrm>
          <a:prstGeom prst="rect">
            <a:avLst/>
          </a:prstGeom>
          <a:noFill/>
          <a:ln>
            <a:noFill/>
          </a:ln>
        </p:spPr>
      </p:pic>
      <p:sp>
        <p:nvSpPr>
          <p:cNvPr id="265" name="Google Shape;265;p31"/>
          <p:cNvSpPr/>
          <p:nvPr/>
        </p:nvSpPr>
        <p:spPr>
          <a:xfrm>
            <a:off x="2545000" y="3656825"/>
            <a:ext cx="1862100" cy="1218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de">
                <a:solidFill>
                  <a:schemeClr val="dk2"/>
                </a:solidFill>
                <a:latin typeface="Fira Sans"/>
                <a:ea typeface="Fira Sans"/>
                <a:cs typeface="Fira Sans"/>
                <a:sym typeface="Fira Sans"/>
              </a:rPr>
              <a:t>Group ~ 2</a:t>
            </a:r>
            <a:endParaRPr b="1">
              <a:solidFill>
                <a:schemeClr val="dk2"/>
              </a:solidFill>
              <a:latin typeface="Fira Sans"/>
              <a:ea typeface="Fira Sans"/>
              <a:cs typeface="Fira Sans"/>
              <a:sym typeface="Fira Sans"/>
            </a:endParaRPr>
          </a:p>
          <a:p>
            <a:pPr indent="0" lvl="0" marL="0" rtl="0" algn="l">
              <a:spcBef>
                <a:spcPts val="0"/>
              </a:spcBef>
              <a:spcAft>
                <a:spcPts val="0"/>
              </a:spcAft>
              <a:buNone/>
            </a:pPr>
            <a:r>
              <a:rPr i="1" lang="de">
                <a:solidFill>
                  <a:schemeClr val="dk2"/>
                </a:solidFill>
              </a:rPr>
              <a:t>Jill Karia</a:t>
            </a:r>
            <a:endParaRPr i="1">
              <a:solidFill>
                <a:schemeClr val="dk2"/>
              </a:solidFill>
            </a:endParaRPr>
          </a:p>
          <a:p>
            <a:pPr indent="0" lvl="0" marL="0" rtl="0" algn="l">
              <a:spcBef>
                <a:spcPts val="0"/>
              </a:spcBef>
              <a:spcAft>
                <a:spcPts val="0"/>
              </a:spcAft>
              <a:buNone/>
            </a:pPr>
            <a:r>
              <a:rPr i="1" lang="de">
                <a:solidFill>
                  <a:schemeClr val="dk2"/>
                </a:solidFill>
              </a:rPr>
              <a:t>Advait Narvekar</a:t>
            </a:r>
            <a:endParaRPr i="1">
              <a:solidFill>
                <a:schemeClr val="dk2"/>
              </a:solidFill>
            </a:endParaRPr>
          </a:p>
          <a:p>
            <a:pPr indent="0" lvl="0" marL="0" rtl="0" algn="l">
              <a:spcBef>
                <a:spcPts val="0"/>
              </a:spcBef>
              <a:spcAft>
                <a:spcPts val="0"/>
              </a:spcAft>
              <a:buNone/>
            </a:pPr>
            <a:r>
              <a:rPr i="1" lang="de">
                <a:solidFill>
                  <a:schemeClr val="dk2"/>
                </a:solidFill>
              </a:rPr>
              <a:t>Soundarya Ravi</a:t>
            </a:r>
            <a:endParaRPr i="1">
              <a:solidFill>
                <a:schemeClr val="dk2"/>
              </a:solidFill>
            </a:endParaRPr>
          </a:p>
          <a:p>
            <a:pPr indent="0" lvl="0" marL="0" rtl="0" algn="l">
              <a:spcBef>
                <a:spcPts val="0"/>
              </a:spcBef>
              <a:spcAft>
                <a:spcPts val="0"/>
              </a:spcAft>
              <a:buNone/>
            </a:pPr>
            <a:r>
              <a:rPr i="1" lang="de">
                <a:solidFill>
                  <a:schemeClr val="dk2"/>
                </a:solidFill>
              </a:rPr>
              <a:t>Punami Chowdary</a:t>
            </a:r>
            <a:r>
              <a:rPr lang="de">
                <a:solidFill>
                  <a:schemeClr val="dk2"/>
                </a:solidFill>
              </a:rPr>
              <a:t> </a:t>
            </a:r>
            <a:endParaRPr sz="1300">
              <a:latin typeface="Fira Sans"/>
              <a:ea typeface="Fira Sans"/>
              <a:cs typeface="Fira Sans"/>
              <a:sym typeface="Fira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40"/>
          <p:cNvSpPr txBox="1"/>
          <p:nvPr>
            <p:ph type="title"/>
          </p:nvPr>
        </p:nvSpPr>
        <p:spPr>
          <a:xfrm>
            <a:off x="457425" y="397400"/>
            <a:ext cx="8331000" cy="620400"/>
          </a:xfrm>
          <a:prstGeom prst="rect">
            <a:avLst/>
          </a:prstGeom>
        </p:spPr>
        <p:txBody>
          <a:bodyPr anchorCtr="0" anchor="ctr" bIns="91425" lIns="91425" spcFirstLastPara="1" rIns="91425" wrap="square" tIns="91425">
            <a:noAutofit/>
          </a:bodyPr>
          <a:lstStyle/>
          <a:p>
            <a:pPr indent="0" lvl="0" marL="0" rtl="0" algn="ctr">
              <a:spcBef>
                <a:spcPts val="0"/>
              </a:spcBef>
              <a:spcAft>
                <a:spcPts val="600"/>
              </a:spcAft>
              <a:buNone/>
            </a:pPr>
            <a:r>
              <a:rPr lang="de"/>
              <a:t>Stakeholder</a:t>
            </a:r>
            <a:r>
              <a:rPr lang="de"/>
              <a:t> Metrics: Best amenities</a:t>
            </a:r>
            <a:endParaRPr/>
          </a:p>
        </p:txBody>
      </p:sp>
      <p:pic>
        <p:nvPicPr>
          <p:cNvPr id="348" name="Google Shape;348;p40"/>
          <p:cNvPicPr preferRelativeResize="0"/>
          <p:nvPr/>
        </p:nvPicPr>
        <p:blipFill>
          <a:blip r:embed="rId3">
            <a:alphaModFix/>
          </a:blip>
          <a:stretch>
            <a:fillRect/>
          </a:stretch>
        </p:blipFill>
        <p:spPr>
          <a:xfrm>
            <a:off x="2880725" y="951325"/>
            <a:ext cx="5959473" cy="3986601"/>
          </a:xfrm>
          <a:prstGeom prst="rect">
            <a:avLst/>
          </a:prstGeom>
          <a:noFill/>
          <a:ln>
            <a:noFill/>
          </a:ln>
        </p:spPr>
      </p:pic>
      <p:sp>
        <p:nvSpPr>
          <p:cNvPr id="349" name="Google Shape;349;p40"/>
          <p:cNvSpPr/>
          <p:nvPr/>
        </p:nvSpPr>
        <p:spPr>
          <a:xfrm>
            <a:off x="263750" y="1017763"/>
            <a:ext cx="2524200" cy="3850500"/>
          </a:xfrm>
          <a:prstGeom prst="rect">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lnSpc>
                <a:spcPct val="115000"/>
              </a:lnSpc>
              <a:spcBef>
                <a:spcPts val="1200"/>
              </a:spcBef>
              <a:spcAft>
                <a:spcPts val="0"/>
              </a:spcAft>
              <a:buNone/>
            </a:pPr>
            <a:r>
              <a:rPr lang="de"/>
              <a:t>To measure how different amenities impact </a:t>
            </a:r>
            <a:r>
              <a:rPr b="1" lang="de"/>
              <a:t>occupancy rates</a:t>
            </a:r>
            <a:r>
              <a:rPr lang="de"/>
              <a:t>, helping stakeholders prioritize features that drive bookings.</a:t>
            </a:r>
            <a:endParaRPr/>
          </a:p>
          <a:p>
            <a:pPr indent="0" lvl="0" marL="0" rtl="0" algn="just">
              <a:spcBef>
                <a:spcPts val="1200"/>
              </a:spcBef>
              <a:spcAft>
                <a:spcPts val="0"/>
              </a:spcAft>
              <a:buNone/>
            </a:pPr>
            <a:r>
              <a:t/>
            </a:r>
            <a:endParaRPr sz="1700">
              <a:latin typeface="Fira Sans"/>
              <a:ea typeface="Fira Sans"/>
              <a:cs typeface="Fira Sans"/>
              <a:sym typeface="Fira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p41"/>
          <p:cNvSpPr txBox="1"/>
          <p:nvPr>
            <p:ph type="title"/>
          </p:nvPr>
        </p:nvSpPr>
        <p:spPr>
          <a:xfrm>
            <a:off x="457425" y="397400"/>
            <a:ext cx="8331000" cy="620400"/>
          </a:xfrm>
          <a:prstGeom prst="rect">
            <a:avLst/>
          </a:prstGeom>
        </p:spPr>
        <p:txBody>
          <a:bodyPr anchorCtr="0" anchor="ctr" bIns="91425" lIns="91425" spcFirstLastPara="1" rIns="91425" wrap="square" tIns="91425">
            <a:noAutofit/>
          </a:bodyPr>
          <a:lstStyle/>
          <a:p>
            <a:pPr indent="0" lvl="0" marL="0" rtl="0" algn="ctr">
              <a:spcBef>
                <a:spcPts val="0"/>
              </a:spcBef>
              <a:spcAft>
                <a:spcPts val="600"/>
              </a:spcAft>
              <a:buNone/>
            </a:pPr>
            <a:r>
              <a:rPr lang="de" sz="3200"/>
              <a:t>Stakeholder Metrics: Revenue Prediction</a:t>
            </a:r>
            <a:endParaRPr sz="3200"/>
          </a:p>
        </p:txBody>
      </p:sp>
      <p:sp>
        <p:nvSpPr>
          <p:cNvPr id="355" name="Google Shape;355;p41"/>
          <p:cNvSpPr txBox="1"/>
          <p:nvPr/>
        </p:nvSpPr>
        <p:spPr>
          <a:xfrm>
            <a:off x="801500" y="1277750"/>
            <a:ext cx="7759500" cy="3345300"/>
          </a:xfrm>
          <a:prstGeom prst="rect">
            <a:avLst/>
          </a:prstGeom>
          <a:noFill/>
          <a:ln>
            <a:noFill/>
          </a:ln>
        </p:spPr>
        <p:txBody>
          <a:bodyPr anchorCtr="0" anchor="t" bIns="91425" lIns="91425" spcFirstLastPara="1" rIns="91425" wrap="square" tIns="91425">
            <a:noAutofit/>
          </a:bodyPr>
          <a:lstStyle/>
          <a:p>
            <a:pPr indent="-349250" lvl="0" marL="457200" rtl="0" algn="l">
              <a:lnSpc>
                <a:spcPct val="150000"/>
              </a:lnSpc>
              <a:spcBef>
                <a:spcPts val="0"/>
              </a:spcBef>
              <a:spcAft>
                <a:spcPts val="0"/>
              </a:spcAft>
              <a:buClr>
                <a:schemeClr val="dk2"/>
              </a:buClr>
              <a:buSzPts val="1900"/>
              <a:buFont typeface="Times New Roman"/>
              <a:buChar char="●"/>
            </a:pPr>
            <a:r>
              <a:rPr lang="de" sz="1900">
                <a:solidFill>
                  <a:schemeClr val="dk2"/>
                </a:solidFill>
                <a:latin typeface="Times New Roman"/>
                <a:ea typeface="Times New Roman"/>
                <a:cs typeface="Times New Roman"/>
                <a:sym typeface="Times New Roman"/>
              </a:rPr>
              <a:t>Use price and occupancy predictions to forecast the host’s revenue for the upcoming year</a:t>
            </a:r>
            <a:endParaRPr sz="1900">
              <a:solidFill>
                <a:schemeClr val="dk2"/>
              </a:solidFill>
              <a:latin typeface="Times New Roman"/>
              <a:ea typeface="Times New Roman"/>
              <a:cs typeface="Times New Roman"/>
              <a:sym typeface="Times New Roman"/>
            </a:endParaRPr>
          </a:p>
          <a:p>
            <a:pPr indent="-349250" lvl="0" marL="457200" rtl="0" algn="l">
              <a:lnSpc>
                <a:spcPct val="150000"/>
              </a:lnSpc>
              <a:spcBef>
                <a:spcPts val="0"/>
              </a:spcBef>
              <a:spcAft>
                <a:spcPts val="0"/>
              </a:spcAft>
              <a:buClr>
                <a:schemeClr val="dk2"/>
              </a:buClr>
              <a:buSzPts val="1900"/>
              <a:buFont typeface="Times New Roman"/>
              <a:buChar char="●"/>
            </a:pPr>
            <a:r>
              <a:rPr lang="de" sz="1900">
                <a:solidFill>
                  <a:schemeClr val="dk2"/>
                </a:solidFill>
                <a:latin typeface="Times New Roman"/>
                <a:ea typeface="Times New Roman"/>
                <a:cs typeface="Times New Roman"/>
                <a:sym typeface="Times New Roman"/>
              </a:rPr>
              <a:t>This can enable hosts to make more informed decisions on future investments, repairs and planning</a:t>
            </a:r>
            <a:endParaRPr sz="1900">
              <a:solidFill>
                <a:schemeClr val="dk2"/>
              </a:solidFill>
              <a:latin typeface="Times New Roman"/>
              <a:ea typeface="Times New Roman"/>
              <a:cs typeface="Times New Roman"/>
              <a:sym typeface="Times New Roman"/>
            </a:endParaRPr>
          </a:p>
          <a:p>
            <a:pPr indent="-349250" lvl="0" marL="457200" rtl="0" algn="l">
              <a:lnSpc>
                <a:spcPct val="150000"/>
              </a:lnSpc>
              <a:spcBef>
                <a:spcPts val="0"/>
              </a:spcBef>
              <a:spcAft>
                <a:spcPts val="0"/>
              </a:spcAft>
              <a:buClr>
                <a:schemeClr val="dk2"/>
              </a:buClr>
              <a:buSzPts val="1900"/>
              <a:buFont typeface="Times New Roman"/>
              <a:buChar char="●"/>
            </a:pPr>
            <a:r>
              <a:rPr lang="de" sz="1900">
                <a:solidFill>
                  <a:schemeClr val="dk2"/>
                </a:solidFill>
                <a:latin typeface="Times New Roman"/>
                <a:ea typeface="Times New Roman"/>
                <a:cs typeface="Times New Roman"/>
                <a:sym typeface="Times New Roman"/>
              </a:rPr>
              <a:t>Hosts can also use these revenue to forecasts to price their Airbnbs appropriately </a:t>
            </a:r>
            <a:endParaRPr sz="1900">
              <a:solidFill>
                <a:schemeClr val="dk2"/>
              </a:solidFill>
              <a:latin typeface="Times New Roman"/>
              <a:ea typeface="Times New Roman"/>
              <a:cs typeface="Times New Roman"/>
              <a:sym typeface="Times New Roman"/>
            </a:endParaRPr>
          </a:p>
          <a:p>
            <a:pPr indent="0" lvl="0" marL="0" rtl="0" algn="l">
              <a:lnSpc>
                <a:spcPct val="150000"/>
              </a:lnSpc>
              <a:spcBef>
                <a:spcPts val="0"/>
              </a:spcBef>
              <a:spcAft>
                <a:spcPts val="0"/>
              </a:spcAft>
              <a:buNone/>
            </a:pPr>
            <a:r>
              <a:t/>
            </a:r>
            <a:endParaRPr sz="1900">
              <a:solidFill>
                <a:schemeClr val="dk2"/>
              </a:solidFill>
              <a:latin typeface="Times New Roman"/>
              <a:ea typeface="Times New Roman"/>
              <a:cs typeface="Times New Roman"/>
              <a:sym typeface="Times New Roman"/>
            </a:endParaRPr>
          </a:p>
          <a:p>
            <a:pPr indent="0" lvl="0" marL="0" rtl="0" algn="l">
              <a:lnSpc>
                <a:spcPct val="150000"/>
              </a:lnSpc>
              <a:spcBef>
                <a:spcPts val="0"/>
              </a:spcBef>
              <a:spcAft>
                <a:spcPts val="0"/>
              </a:spcAft>
              <a:buNone/>
            </a:pPr>
            <a:r>
              <a:t/>
            </a:r>
            <a:endParaRPr sz="1900">
              <a:solidFill>
                <a:schemeClr val="dk2"/>
              </a:solidFill>
              <a:latin typeface="Times New Roman"/>
              <a:ea typeface="Times New Roman"/>
              <a:cs typeface="Times New Roman"/>
              <a:sym typeface="Times New Roman"/>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42"/>
          <p:cNvSpPr txBox="1"/>
          <p:nvPr>
            <p:ph type="title"/>
          </p:nvPr>
        </p:nvSpPr>
        <p:spPr>
          <a:xfrm>
            <a:off x="248950" y="211525"/>
            <a:ext cx="4262700" cy="2294400"/>
          </a:xfrm>
          <a:prstGeom prst="rect">
            <a:avLst/>
          </a:prstGeom>
        </p:spPr>
        <p:txBody>
          <a:bodyPr anchorCtr="0" anchor="ctr" bIns="91425" lIns="91425" spcFirstLastPara="1" rIns="91425" wrap="square" tIns="91425">
            <a:noAutofit/>
          </a:bodyPr>
          <a:lstStyle/>
          <a:p>
            <a:pPr indent="0" lvl="0" marL="0" rtl="0" algn="ctr">
              <a:spcBef>
                <a:spcPts val="0"/>
              </a:spcBef>
              <a:spcAft>
                <a:spcPts val="600"/>
              </a:spcAft>
              <a:buNone/>
            </a:pPr>
            <a:r>
              <a:t/>
            </a:r>
            <a:endParaRPr/>
          </a:p>
        </p:txBody>
      </p:sp>
      <p:pic>
        <p:nvPicPr>
          <p:cNvPr id="361" name="Google Shape;361;p42"/>
          <p:cNvPicPr preferRelativeResize="0"/>
          <p:nvPr/>
        </p:nvPicPr>
        <p:blipFill>
          <a:blip r:embed="rId3">
            <a:alphaModFix/>
          </a:blip>
          <a:stretch>
            <a:fillRect/>
          </a:stretch>
        </p:blipFill>
        <p:spPr>
          <a:xfrm>
            <a:off x="167600" y="211525"/>
            <a:ext cx="8801424" cy="48650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43"/>
          <p:cNvSpPr txBox="1"/>
          <p:nvPr>
            <p:ph type="title"/>
          </p:nvPr>
        </p:nvSpPr>
        <p:spPr>
          <a:xfrm>
            <a:off x="335250" y="346075"/>
            <a:ext cx="84735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600"/>
              </a:spcAft>
              <a:buNone/>
            </a:pPr>
            <a:r>
              <a:rPr lang="de"/>
              <a:t>Airbnbs with the highest occupancy</a:t>
            </a:r>
            <a:endParaRPr/>
          </a:p>
        </p:txBody>
      </p:sp>
      <p:pic>
        <p:nvPicPr>
          <p:cNvPr id="367" name="Google Shape;367;p43"/>
          <p:cNvPicPr preferRelativeResize="0"/>
          <p:nvPr/>
        </p:nvPicPr>
        <p:blipFill>
          <a:blip r:embed="rId3">
            <a:alphaModFix/>
          </a:blip>
          <a:stretch>
            <a:fillRect/>
          </a:stretch>
        </p:blipFill>
        <p:spPr>
          <a:xfrm>
            <a:off x="1238250" y="862000"/>
            <a:ext cx="6555927" cy="390905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44"/>
          <p:cNvSpPr txBox="1"/>
          <p:nvPr>
            <p:ph type="title"/>
          </p:nvPr>
        </p:nvSpPr>
        <p:spPr>
          <a:xfrm>
            <a:off x="-711900" y="295825"/>
            <a:ext cx="111312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600"/>
              </a:spcAft>
              <a:buNone/>
            </a:pPr>
            <a:r>
              <a:rPr lang="de" sz="2700"/>
              <a:t>Avg price for Airbnbs with </a:t>
            </a:r>
            <a:r>
              <a:rPr lang="de" sz="2700"/>
              <a:t>highest</a:t>
            </a:r>
            <a:r>
              <a:rPr lang="de" sz="2700"/>
              <a:t> occupancy </a:t>
            </a:r>
            <a:endParaRPr sz="2700"/>
          </a:p>
        </p:txBody>
      </p:sp>
      <p:pic>
        <p:nvPicPr>
          <p:cNvPr id="373" name="Google Shape;373;p44"/>
          <p:cNvPicPr preferRelativeResize="0"/>
          <p:nvPr/>
        </p:nvPicPr>
        <p:blipFill>
          <a:blip r:embed="rId3">
            <a:alphaModFix/>
          </a:blip>
          <a:stretch>
            <a:fillRect/>
          </a:stretch>
        </p:blipFill>
        <p:spPr>
          <a:xfrm>
            <a:off x="1527400" y="868525"/>
            <a:ext cx="6346099" cy="378392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45"/>
          <p:cNvSpPr txBox="1"/>
          <p:nvPr>
            <p:ph type="title"/>
          </p:nvPr>
        </p:nvSpPr>
        <p:spPr>
          <a:xfrm>
            <a:off x="720000" y="12688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de" sz="3000"/>
              <a:t>Zip Codes</a:t>
            </a:r>
            <a:r>
              <a:rPr lang="de" sz="3000"/>
              <a:t> that have high occupancy</a:t>
            </a:r>
            <a:endParaRPr sz="3000"/>
          </a:p>
          <a:p>
            <a:pPr indent="0" lvl="0" marL="0" rtl="0" algn="ctr">
              <a:spcBef>
                <a:spcPts val="600"/>
              </a:spcBef>
              <a:spcAft>
                <a:spcPts val="0"/>
              </a:spcAft>
              <a:buNone/>
            </a:pPr>
            <a:r>
              <a:t/>
            </a:r>
            <a:endParaRPr sz="3000"/>
          </a:p>
          <a:p>
            <a:pPr indent="0" lvl="0" marL="0" rtl="0" algn="ctr">
              <a:spcBef>
                <a:spcPts val="600"/>
              </a:spcBef>
              <a:spcAft>
                <a:spcPts val="0"/>
              </a:spcAft>
              <a:buNone/>
            </a:pPr>
            <a:r>
              <a:t/>
            </a:r>
            <a:endParaRPr sz="3000"/>
          </a:p>
          <a:p>
            <a:pPr indent="0" lvl="0" marL="0" rtl="0" algn="ctr">
              <a:spcBef>
                <a:spcPts val="600"/>
              </a:spcBef>
              <a:spcAft>
                <a:spcPts val="600"/>
              </a:spcAft>
              <a:buNone/>
            </a:pPr>
            <a:r>
              <a:t/>
            </a:r>
            <a:endParaRPr sz="3000"/>
          </a:p>
        </p:txBody>
      </p:sp>
      <p:pic>
        <p:nvPicPr>
          <p:cNvPr id="379" name="Google Shape;379;p45"/>
          <p:cNvPicPr preferRelativeResize="0"/>
          <p:nvPr/>
        </p:nvPicPr>
        <p:blipFill>
          <a:blip r:embed="rId3">
            <a:alphaModFix/>
          </a:blip>
          <a:stretch>
            <a:fillRect/>
          </a:stretch>
        </p:blipFill>
        <p:spPr>
          <a:xfrm>
            <a:off x="1656425" y="1126750"/>
            <a:ext cx="5831150" cy="34617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p46"/>
          <p:cNvSpPr txBox="1"/>
          <p:nvPr>
            <p:ph type="title"/>
          </p:nvPr>
        </p:nvSpPr>
        <p:spPr>
          <a:xfrm>
            <a:off x="948600" y="6205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600"/>
              </a:spcAft>
              <a:buNone/>
            </a:pPr>
            <a:r>
              <a:rPr b="1" lang="de">
                <a:latin typeface="Times New Roman"/>
                <a:ea typeface="Times New Roman"/>
                <a:cs typeface="Times New Roman"/>
                <a:sym typeface="Times New Roman"/>
              </a:rPr>
              <a:t>Future Scope</a:t>
            </a:r>
            <a:endParaRPr b="1">
              <a:latin typeface="Times New Roman"/>
              <a:ea typeface="Times New Roman"/>
              <a:cs typeface="Times New Roman"/>
              <a:sym typeface="Times New Roman"/>
            </a:endParaRPr>
          </a:p>
        </p:txBody>
      </p:sp>
      <p:cxnSp>
        <p:nvCxnSpPr>
          <p:cNvPr id="385" name="Google Shape;385;p46"/>
          <p:cNvCxnSpPr/>
          <p:nvPr/>
        </p:nvCxnSpPr>
        <p:spPr>
          <a:xfrm>
            <a:off x="843150" y="223125"/>
            <a:ext cx="609000" cy="0"/>
          </a:xfrm>
          <a:prstGeom prst="straightConnector1">
            <a:avLst/>
          </a:prstGeom>
          <a:noFill/>
          <a:ln cap="flat" cmpd="sng" w="19050">
            <a:solidFill>
              <a:schemeClr val="dk2"/>
            </a:solidFill>
            <a:prstDash val="solid"/>
            <a:round/>
            <a:headEnd len="med" w="med" type="none"/>
            <a:tailEnd len="med" w="med" type="none"/>
          </a:ln>
        </p:spPr>
      </p:cxnSp>
      <p:sp>
        <p:nvSpPr>
          <p:cNvPr id="386" name="Google Shape;386;p46"/>
          <p:cNvSpPr txBox="1"/>
          <p:nvPr/>
        </p:nvSpPr>
        <p:spPr>
          <a:xfrm>
            <a:off x="948600" y="1385375"/>
            <a:ext cx="7132500" cy="3111300"/>
          </a:xfrm>
          <a:prstGeom prst="rect">
            <a:avLst/>
          </a:prstGeom>
          <a:noFill/>
          <a:ln>
            <a:noFill/>
          </a:ln>
        </p:spPr>
        <p:txBody>
          <a:bodyPr anchorCtr="0" anchor="t" bIns="91425" lIns="91425" spcFirstLastPara="1" rIns="91425" wrap="square" tIns="91425">
            <a:noAutofit/>
          </a:bodyPr>
          <a:lstStyle/>
          <a:p>
            <a:pPr indent="-368300" lvl="0" marL="457200" rtl="0" algn="l">
              <a:spcBef>
                <a:spcPts val="0"/>
              </a:spcBef>
              <a:spcAft>
                <a:spcPts val="0"/>
              </a:spcAft>
              <a:buClr>
                <a:schemeClr val="dk2"/>
              </a:buClr>
              <a:buSzPts val="2200"/>
              <a:buFont typeface="Times New Roman"/>
              <a:buChar char="●"/>
            </a:pPr>
            <a:r>
              <a:rPr lang="de" sz="2200">
                <a:solidFill>
                  <a:schemeClr val="dk2"/>
                </a:solidFill>
                <a:latin typeface="Times New Roman"/>
                <a:ea typeface="Times New Roman"/>
                <a:cs typeface="Times New Roman"/>
                <a:sym typeface="Times New Roman"/>
              </a:rPr>
              <a:t>Simulation Analysis with front end</a:t>
            </a:r>
            <a:endParaRPr sz="2200">
              <a:solidFill>
                <a:schemeClr val="dk2"/>
              </a:solidFill>
              <a:latin typeface="Times New Roman"/>
              <a:ea typeface="Times New Roman"/>
              <a:cs typeface="Times New Roman"/>
              <a:sym typeface="Times New Roman"/>
            </a:endParaRPr>
          </a:p>
          <a:p>
            <a:pPr indent="0" lvl="0" marL="457200" rtl="0" algn="l">
              <a:spcBef>
                <a:spcPts val="0"/>
              </a:spcBef>
              <a:spcAft>
                <a:spcPts val="0"/>
              </a:spcAft>
              <a:buNone/>
            </a:pPr>
            <a:r>
              <a:t/>
            </a:r>
            <a:endParaRPr sz="2200">
              <a:solidFill>
                <a:schemeClr val="dk2"/>
              </a:solidFill>
              <a:latin typeface="Times New Roman"/>
              <a:ea typeface="Times New Roman"/>
              <a:cs typeface="Times New Roman"/>
              <a:sym typeface="Times New Roman"/>
            </a:endParaRPr>
          </a:p>
          <a:p>
            <a:pPr indent="-368300" lvl="0" marL="457200" rtl="0" algn="l">
              <a:spcBef>
                <a:spcPts val="0"/>
              </a:spcBef>
              <a:spcAft>
                <a:spcPts val="0"/>
              </a:spcAft>
              <a:buClr>
                <a:schemeClr val="dk2"/>
              </a:buClr>
              <a:buSzPts val="2200"/>
              <a:buFont typeface="Times New Roman"/>
              <a:buChar char="●"/>
            </a:pPr>
            <a:r>
              <a:rPr lang="de" sz="2200">
                <a:solidFill>
                  <a:schemeClr val="dk2"/>
                </a:solidFill>
                <a:latin typeface="Times New Roman"/>
                <a:ea typeface="Times New Roman"/>
                <a:cs typeface="Times New Roman"/>
                <a:sym typeface="Times New Roman"/>
              </a:rPr>
              <a:t>Use an Optimization algorithm to find the ideal pricing for an Airbnb to achieve maximum occupancy</a:t>
            </a:r>
            <a:endParaRPr sz="2200">
              <a:solidFill>
                <a:schemeClr val="dk2"/>
              </a:solidFill>
              <a:latin typeface="Times New Roman"/>
              <a:ea typeface="Times New Roman"/>
              <a:cs typeface="Times New Roman"/>
              <a:sym typeface="Times New Roman"/>
            </a:endParaRPr>
          </a:p>
          <a:p>
            <a:pPr indent="0" lvl="0" marL="457200" rtl="0" algn="l">
              <a:spcBef>
                <a:spcPts val="0"/>
              </a:spcBef>
              <a:spcAft>
                <a:spcPts val="0"/>
              </a:spcAft>
              <a:buNone/>
            </a:pPr>
            <a:r>
              <a:t/>
            </a:r>
            <a:endParaRPr sz="2200">
              <a:solidFill>
                <a:schemeClr val="dk2"/>
              </a:solidFill>
              <a:latin typeface="Times New Roman"/>
              <a:ea typeface="Times New Roman"/>
              <a:cs typeface="Times New Roman"/>
              <a:sym typeface="Times New Roman"/>
            </a:endParaRPr>
          </a:p>
          <a:p>
            <a:pPr indent="-368300" lvl="0" marL="457200" rtl="0" algn="l">
              <a:spcBef>
                <a:spcPts val="0"/>
              </a:spcBef>
              <a:spcAft>
                <a:spcPts val="0"/>
              </a:spcAft>
              <a:buClr>
                <a:schemeClr val="dk2"/>
              </a:buClr>
              <a:buSzPts val="2200"/>
              <a:buFont typeface="Times New Roman"/>
              <a:buChar char="●"/>
            </a:pPr>
            <a:r>
              <a:rPr lang="de" sz="2200">
                <a:solidFill>
                  <a:schemeClr val="dk2"/>
                </a:solidFill>
                <a:latin typeface="Times New Roman"/>
                <a:ea typeface="Times New Roman"/>
                <a:cs typeface="Times New Roman"/>
                <a:sym typeface="Times New Roman"/>
              </a:rPr>
              <a:t>Expand our data to include other cities</a:t>
            </a:r>
            <a:endParaRPr sz="2200">
              <a:solidFill>
                <a:schemeClr val="dk2"/>
              </a:solidFill>
              <a:latin typeface="Times New Roman"/>
              <a:ea typeface="Times New Roman"/>
              <a:cs typeface="Times New Roman"/>
              <a:sym typeface="Times New Roman"/>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47"/>
          <p:cNvSpPr txBox="1"/>
          <p:nvPr>
            <p:ph type="title"/>
          </p:nvPr>
        </p:nvSpPr>
        <p:spPr>
          <a:xfrm>
            <a:off x="2374950" y="283875"/>
            <a:ext cx="4394100" cy="705000"/>
          </a:xfrm>
          <a:prstGeom prst="rect">
            <a:avLst/>
          </a:prstGeom>
        </p:spPr>
        <p:txBody>
          <a:bodyPr anchorCtr="0" anchor="ctr" bIns="91425" lIns="91425" spcFirstLastPara="1" rIns="91425" wrap="square" tIns="91425">
            <a:noAutofit/>
          </a:bodyPr>
          <a:lstStyle/>
          <a:p>
            <a:pPr indent="0" lvl="0" marL="0" rtl="0" algn="ctr">
              <a:spcBef>
                <a:spcPts val="0"/>
              </a:spcBef>
              <a:spcAft>
                <a:spcPts val="600"/>
              </a:spcAft>
              <a:buNone/>
            </a:pPr>
            <a:r>
              <a:rPr b="1" lang="de" sz="4800">
                <a:latin typeface="Times New Roman"/>
                <a:ea typeface="Times New Roman"/>
                <a:cs typeface="Times New Roman"/>
                <a:sym typeface="Times New Roman"/>
              </a:rPr>
              <a:t>Thank You!</a:t>
            </a:r>
            <a:endParaRPr b="1" sz="4800">
              <a:latin typeface="Times New Roman"/>
              <a:ea typeface="Times New Roman"/>
              <a:cs typeface="Times New Roman"/>
              <a:sym typeface="Times New Roman"/>
            </a:endParaRPr>
          </a:p>
        </p:txBody>
      </p:sp>
      <p:pic>
        <p:nvPicPr>
          <p:cNvPr id="392" name="Google Shape;392;p47"/>
          <p:cNvPicPr preferRelativeResize="0"/>
          <p:nvPr/>
        </p:nvPicPr>
        <p:blipFill>
          <a:blip r:embed="rId3">
            <a:alphaModFix/>
          </a:blip>
          <a:stretch>
            <a:fillRect/>
          </a:stretch>
        </p:blipFill>
        <p:spPr>
          <a:xfrm>
            <a:off x="2701225" y="1029600"/>
            <a:ext cx="4067825" cy="378305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cxnSp>
        <p:nvCxnSpPr>
          <p:cNvPr id="270" name="Google Shape;270;p32"/>
          <p:cNvCxnSpPr/>
          <p:nvPr/>
        </p:nvCxnSpPr>
        <p:spPr>
          <a:xfrm>
            <a:off x="843150" y="103525"/>
            <a:ext cx="609000" cy="0"/>
          </a:xfrm>
          <a:prstGeom prst="straightConnector1">
            <a:avLst/>
          </a:prstGeom>
          <a:noFill/>
          <a:ln cap="flat" cmpd="sng" w="19050">
            <a:solidFill>
              <a:schemeClr val="dk2"/>
            </a:solidFill>
            <a:prstDash val="solid"/>
            <a:round/>
            <a:headEnd len="med" w="med" type="none"/>
            <a:tailEnd len="med" w="med" type="none"/>
          </a:ln>
        </p:spPr>
      </p:cxnSp>
      <p:sp>
        <p:nvSpPr>
          <p:cNvPr id="271" name="Google Shape;271;p32"/>
          <p:cNvSpPr txBox="1"/>
          <p:nvPr>
            <p:ph type="title"/>
          </p:nvPr>
        </p:nvSpPr>
        <p:spPr>
          <a:xfrm>
            <a:off x="4297550" y="731500"/>
            <a:ext cx="4497600" cy="452100"/>
          </a:xfrm>
          <a:prstGeom prst="rect">
            <a:avLst/>
          </a:prstGeom>
        </p:spPr>
        <p:txBody>
          <a:bodyPr anchorCtr="0" anchor="ctr" bIns="91425" lIns="91425" spcFirstLastPara="1" rIns="91425" wrap="square" tIns="91425">
            <a:noAutofit/>
          </a:bodyPr>
          <a:lstStyle/>
          <a:p>
            <a:pPr indent="0" lvl="0" marL="0" rtl="0" algn="l">
              <a:spcBef>
                <a:spcPts val="0"/>
              </a:spcBef>
              <a:spcAft>
                <a:spcPts val="600"/>
              </a:spcAft>
              <a:buNone/>
            </a:pPr>
            <a:r>
              <a:rPr b="1" lang="de">
                <a:latin typeface="Times New Roman"/>
                <a:ea typeface="Times New Roman"/>
                <a:cs typeface="Times New Roman"/>
                <a:sym typeface="Times New Roman"/>
              </a:rPr>
              <a:t>Introduction</a:t>
            </a:r>
            <a:endParaRPr b="1">
              <a:latin typeface="Times New Roman"/>
              <a:ea typeface="Times New Roman"/>
              <a:cs typeface="Times New Roman"/>
              <a:sym typeface="Times New Roman"/>
            </a:endParaRPr>
          </a:p>
        </p:txBody>
      </p:sp>
      <p:sp>
        <p:nvSpPr>
          <p:cNvPr id="272" name="Google Shape;272;p32"/>
          <p:cNvSpPr/>
          <p:nvPr/>
        </p:nvSpPr>
        <p:spPr>
          <a:xfrm>
            <a:off x="4406025" y="1183600"/>
            <a:ext cx="3650100" cy="37533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rPr lang="de" sz="1800">
                <a:solidFill>
                  <a:srgbClr val="111111"/>
                </a:solidFill>
                <a:latin typeface="Times New Roman"/>
                <a:ea typeface="Times New Roman"/>
                <a:cs typeface="Times New Roman"/>
                <a:sym typeface="Times New Roman"/>
              </a:rPr>
              <a:t>Airbnb Prediction focuses on analyzing data related to rental prices and occupancy rates across various listings. This involves evaluating factors like local crime rates, transportation access, and property amenities, ultimately guiding hosts to optimize their listings for better revenue generation.</a:t>
            </a:r>
            <a:endParaRPr sz="1800">
              <a:solidFill>
                <a:srgbClr val="111111"/>
              </a:solidFill>
              <a:latin typeface="Times New Roman"/>
              <a:ea typeface="Times New Roman"/>
              <a:cs typeface="Times New Roman"/>
              <a:sym typeface="Times New Roman"/>
            </a:endParaRPr>
          </a:p>
        </p:txBody>
      </p:sp>
      <p:pic>
        <p:nvPicPr>
          <p:cNvPr id="273" name="Google Shape;273;p32"/>
          <p:cNvPicPr preferRelativeResize="0"/>
          <p:nvPr/>
        </p:nvPicPr>
        <p:blipFill>
          <a:blip r:embed="rId3">
            <a:alphaModFix/>
          </a:blip>
          <a:stretch>
            <a:fillRect/>
          </a:stretch>
        </p:blipFill>
        <p:spPr>
          <a:xfrm>
            <a:off x="233700" y="204350"/>
            <a:ext cx="4016699" cy="47324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33"/>
          <p:cNvSpPr txBox="1"/>
          <p:nvPr>
            <p:ph type="title"/>
          </p:nvPr>
        </p:nvSpPr>
        <p:spPr>
          <a:xfrm>
            <a:off x="248950" y="211525"/>
            <a:ext cx="8408100" cy="1046700"/>
          </a:xfrm>
          <a:prstGeom prst="rect">
            <a:avLst/>
          </a:prstGeom>
        </p:spPr>
        <p:txBody>
          <a:bodyPr anchorCtr="0" anchor="ctr" bIns="91425" lIns="91425" spcFirstLastPara="1" rIns="91425" wrap="square" tIns="91425">
            <a:noAutofit/>
          </a:bodyPr>
          <a:lstStyle/>
          <a:p>
            <a:pPr indent="0" lvl="0" marL="0" rtl="0" algn="ctr">
              <a:spcBef>
                <a:spcPts val="0"/>
              </a:spcBef>
              <a:spcAft>
                <a:spcPts val="600"/>
              </a:spcAft>
              <a:buNone/>
            </a:pPr>
            <a:r>
              <a:rPr lang="de"/>
              <a:t>Data</a:t>
            </a:r>
            <a:endParaRPr/>
          </a:p>
        </p:txBody>
      </p:sp>
      <p:sp>
        <p:nvSpPr>
          <p:cNvPr id="279" name="Google Shape;279;p33"/>
          <p:cNvSpPr/>
          <p:nvPr/>
        </p:nvSpPr>
        <p:spPr>
          <a:xfrm>
            <a:off x="590325" y="1439325"/>
            <a:ext cx="1900800" cy="1685700"/>
          </a:xfrm>
          <a:prstGeom prst="flowChartAlternateProcess">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de" sz="1800">
                <a:latin typeface="Fira Sans"/>
                <a:ea typeface="Fira Sans"/>
                <a:cs typeface="Fira Sans"/>
                <a:sym typeface="Fira Sans"/>
              </a:rPr>
              <a:t>Airbnb</a:t>
            </a:r>
            <a:endParaRPr sz="1800">
              <a:latin typeface="Fira Sans"/>
              <a:ea typeface="Fira Sans"/>
              <a:cs typeface="Fira Sans"/>
              <a:sym typeface="Fira Sans"/>
            </a:endParaRPr>
          </a:p>
        </p:txBody>
      </p:sp>
      <p:sp>
        <p:nvSpPr>
          <p:cNvPr id="280" name="Google Shape;280;p33"/>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de"/>
              <a:t> </a:t>
            </a:r>
            <a:endParaRPr/>
          </a:p>
        </p:txBody>
      </p:sp>
      <p:sp>
        <p:nvSpPr>
          <p:cNvPr id="281" name="Google Shape;281;p33"/>
          <p:cNvSpPr/>
          <p:nvPr/>
        </p:nvSpPr>
        <p:spPr>
          <a:xfrm>
            <a:off x="3459853" y="1439325"/>
            <a:ext cx="1900800" cy="1685700"/>
          </a:xfrm>
          <a:prstGeom prst="flowChartAlternateProcess">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de" sz="1800">
                <a:latin typeface="Fira Sans"/>
                <a:ea typeface="Fira Sans"/>
                <a:cs typeface="Fira Sans"/>
                <a:sym typeface="Fira Sans"/>
              </a:rPr>
              <a:t>Crime</a:t>
            </a:r>
            <a:endParaRPr sz="1800">
              <a:latin typeface="Fira Sans"/>
              <a:ea typeface="Fira Sans"/>
              <a:cs typeface="Fira Sans"/>
              <a:sym typeface="Fira Sans"/>
            </a:endParaRPr>
          </a:p>
        </p:txBody>
      </p:sp>
      <p:sp>
        <p:nvSpPr>
          <p:cNvPr id="282" name="Google Shape;282;p33"/>
          <p:cNvSpPr/>
          <p:nvPr/>
        </p:nvSpPr>
        <p:spPr>
          <a:xfrm>
            <a:off x="6462496" y="1439325"/>
            <a:ext cx="1900800" cy="1685700"/>
          </a:xfrm>
          <a:prstGeom prst="roundRect">
            <a:avLst>
              <a:gd fmla="val 16667" name="adj"/>
            </a:avLst>
          </a:prstGeom>
          <a:solidFill>
            <a:srgbClr val="EEC2C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de" sz="1800">
                <a:latin typeface="Fira Sans"/>
                <a:ea typeface="Fira Sans"/>
                <a:cs typeface="Fira Sans"/>
                <a:sym typeface="Fira Sans"/>
              </a:rPr>
              <a:t>Public Transport</a:t>
            </a:r>
            <a:endParaRPr sz="1800">
              <a:latin typeface="Fira Sans"/>
              <a:ea typeface="Fira Sans"/>
              <a:cs typeface="Fira Sans"/>
              <a:sym typeface="Fira Sans"/>
            </a:endParaRPr>
          </a:p>
        </p:txBody>
      </p:sp>
      <p:cxnSp>
        <p:nvCxnSpPr>
          <p:cNvPr id="283" name="Google Shape;283;p33"/>
          <p:cNvCxnSpPr/>
          <p:nvPr/>
        </p:nvCxnSpPr>
        <p:spPr>
          <a:xfrm flipH="1" rot="-5400000">
            <a:off x="4655455" y="2945700"/>
            <a:ext cx="685800" cy="1044600"/>
          </a:xfrm>
          <a:prstGeom prst="bentConnector3">
            <a:avLst>
              <a:gd fmla="val 50000" name="adj1"/>
            </a:avLst>
          </a:prstGeom>
          <a:noFill/>
          <a:ln cap="flat" cmpd="sng" w="19050">
            <a:solidFill>
              <a:srgbClr val="5E696C"/>
            </a:solidFill>
            <a:prstDash val="solid"/>
            <a:miter lim="8000"/>
            <a:headEnd len="sm" w="sm" type="none"/>
            <a:tailEnd len="sm" w="sm" type="none"/>
          </a:ln>
        </p:spPr>
      </p:cxnSp>
      <p:cxnSp>
        <p:nvCxnSpPr>
          <p:cNvPr id="284" name="Google Shape;284;p33"/>
          <p:cNvCxnSpPr/>
          <p:nvPr/>
        </p:nvCxnSpPr>
        <p:spPr>
          <a:xfrm rot="-5400000">
            <a:off x="3610851" y="2945700"/>
            <a:ext cx="685800" cy="1044600"/>
          </a:xfrm>
          <a:prstGeom prst="bentConnector3">
            <a:avLst>
              <a:gd fmla="val 50000" name="adj1"/>
            </a:avLst>
          </a:prstGeom>
          <a:noFill/>
          <a:ln cap="flat" cmpd="sng" w="19050">
            <a:solidFill>
              <a:srgbClr val="5E696C"/>
            </a:solidFill>
            <a:prstDash val="solid"/>
            <a:miter lim="8000"/>
            <a:headEnd len="sm" w="sm" type="none"/>
            <a:tailEnd len="sm" w="sm" type="none"/>
          </a:ln>
        </p:spPr>
      </p:cxnSp>
      <p:sp>
        <p:nvSpPr>
          <p:cNvPr id="285" name="Google Shape;285;p33"/>
          <p:cNvSpPr txBox="1"/>
          <p:nvPr/>
        </p:nvSpPr>
        <p:spPr>
          <a:xfrm>
            <a:off x="3431450" y="3810900"/>
            <a:ext cx="2089200" cy="838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de">
                <a:solidFill>
                  <a:schemeClr val="dk2"/>
                </a:solidFill>
                <a:latin typeface="Fira Sans"/>
                <a:ea typeface="Fira Sans"/>
                <a:cs typeface="Fira Sans"/>
                <a:sym typeface="Fira Sans"/>
              </a:rPr>
              <a:t>Aggregated total number of crimes per </a:t>
            </a:r>
            <a:r>
              <a:rPr lang="de">
                <a:solidFill>
                  <a:schemeClr val="dk2"/>
                </a:solidFill>
                <a:latin typeface="Fira Sans"/>
                <a:ea typeface="Fira Sans"/>
                <a:cs typeface="Fira Sans"/>
                <a:sym typeface="Fira Sans"/>
              </a:rPr>
              <a:t>zip code</a:t>
            </a:r>
            <a:endParaRPr>
              <a:solidFill>
                <a:schemeClr val="dk2"/>
              </a:solidFill>
              <a:latin typeface="Fira Sans"/>
              <a:ea typeface="Fira Sans"/>
              <a:cs typeface="Fira Sans"/>
              <a:sym typeface="Fira Sans"/>
            </a:endParaRPr>
          </a:p>
        </p:txBody>
      </p:sp>
      <p:cxnSp>
        <p:nvCxnSpPr>
          <p:cNvPr id="286" name="Google Shape;286;p33"/>
          <p:cNvCxnSpPr/>
          <p:nvPr/>
        </p:nvCxnSpPr>
        <p:spPr>
          <a:xfrm flipH="1" rot="-5400000">
            <a:off x="7581383" y="2932650"/>
            <a:ext cx="685800" cy="1070700"/>
          </a:xfrm>
          <a:prstGeom prst="bentConnector3">
            <a:avLst>
              <a:gd fmla="val 50000" name="adj1"/>
            </a:avLst>
          </a:prstGeom>
          <a:noFill/>
          <a:ln cap="flat" cmpd="sng" w="19050">
            <a:solidFill>
              <a:srgbClr val="5E696C"/>
            </a:solidFill>
            <a:prstDash val="solid"/>
            <a:miter lim="8000"/>
            <a:headEnd len="sm" w="sm" type="none"/>
            <a:tailEnd len="sm" w="sm" type="none"/>
          </a:ln>
        </p:spPr>
      </p:cxnSp>
      <p:cxnSp>
        <p:nvCxnSpPr>
          <p:cNvPr id="287" name="Google Shape;287;p33"/>
          <p:cNvCxnSpPr/>
          <p:nvPr/>
        </p:nvCxnSpPr>
        <p:spPr>
          <a:xfrm rot="-5400000">
            <a:off x="6510849" y="2932650"/>
            <a:ext cx="685800" cy="1070700"/>
          </a:xfrm>
          <a:prstGeom prst="bentConnector3">
            <a:avLst>
              <a:gd fmla="val 50000" name="adj1"/>
            </a:avLst>
          </a:prstGeom>
          <a:noFill/>
          <a:ln cap="flat" cmpd="sng" w="19050">
            <a:solidFill>
              <a:srgbClr val="5E696C"/>
            </a:solidFill>
            <a:prstDash val="solid"/>
            <a:miter lim="8000"/>
            <a:headEnd len="sm" w="sm" type="none"/>
            <a:tailEnd len="sm" w="sm" type="none"/>
          </a:ln>
        </p:spPr>
      </p:cxnSp>
      <p:sp>
        <p:nvSpPr>
          <p:cNvPr id="288" name="Google Shape;288;p33"/>
          <p:cNvSpPr txBox="1"/>
          <p:nvPr/>
        </p:nvSpPr>
        <p:spPr>
          <a:xfrm>
            <a:off x="6318400" y="3810900"/>
            <a:ext cx="2141400" cy="1046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de"/>
              <a:t>Aggregated total number of bus stops and metro stops per </a:t>
            </a:r>
            <a:r>
              <a:rPr lang="de"/>
              <a:t>zip code</a:t>
            </a:r>
            <a:endParaRPr/>
          </a:p>
          <a:p>
            <a:pPr indent="0" lvl="0" marL="0" rtl="0" algn="l">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34"/>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de">
                <a:latin typeface="Times New Roman"/>
                <a:ea typeface="Times New Roman"/>
                <a:cs typeface="Times New Roman"/>
                <a:sym typeface="Times New Roman"/>
              </a:rPr>
              <a:t>Feature Engineering</a:t>
            </a:r>
            <a:endParaRPr b="1">
              <a:latin typeface="Times New Roman"/>
              <a:ea typeface="Times New Roman"/>
              <a:cs typeface="Times New Roman"/>
              <a:sym typeface="Times New Roman"/>
            </a:endParaRPr>
          </a:p>
        </p:txBody>
      </p:sp>
      <p:cxnSp>
        <p:nvCxnSpPr>
          <p:cNvPr id="294" name="Google Shape;294;p34"/>
          <p:cNvCxnSpPr/>
          <p:nvPr/>
        </p:nvCxnSpPr>
        <p:spPr>
          <a:xfrm>
            <a:off x="843150" y="223125"/>
            <a:ext cx="609000" cy="0"/>
          </a:xfrm>
          <a:prstGeom prst="straightConnector1">
            <a:avLst/>
          </a:prstGeom>
          <a:noFill/>
          <a:ln cap="flat" cmpd="sng" w="19050">
            <a:solidFill>
              <a:schemeClr val="dk2"/>
            </a:solidFill>
            <a:prstDash val="solid"/>
            <a:round/>
            <a:headEnd len="med" w="med" type="none"/>
            <a:tailEnd len="med" w="med" type="none"/>
          </a:ln>
        </p:spPr>
      </p:cxnSp>
      <p:sp>
        <p:nvSpPr>
          <p:cNvPr id="295" name="Google Shape;295;p34"/>
          <p:cNvSpPr txBox="1"/>
          <p:nvPr/>
        </p:nvSpPr>
        <p:spPr>
          <a:xfrm>
            <a:off x="5276600" y="149265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de"/>
              <a:t> </a:t>
            </a:r>
            <a:endParaRPr/>
          </a:p>
        </p:txBody>
      </p:sp>
      <p:sp>
        <p:nvSpPr>
          <p:cNvPr id="296" name="Google Shape;296;p34"/>
          <p:cNvSpPr txBox="1"/>
          <p:nvPr>
            <p:ph idx="2" type="subTitle"/>
          </p:nvPr>
        </p:nvSpPr>
        <p:spPr>
          <a:xfrm>
            <a:off x="4906100" y="1242400"/>
            <a:ext cx="3370500" cy="3553800"/>
          </a:xfrm>
          <a:prstGeom prst="rect">
            <a:avLst/>
          </a:prstGeom>
        </p:spPr>
        <p:txBody>
          <a:bodyPr anchorCtr="0" anchor="ctr" bIns="91425" lIns="91425" spcFirstLastPara="1" rIns="91425" wrap="square" tIns="91425">
            <a:noAutofit/>
          </a:bodyPr>
          <a:lstStyle/>
          <a:p>
            <a:pPr indent="-304800" lvl="0" marL="457200" marR="190500" rtl="0" algn="l">
              <a:lnSpc>
                <a:spcPct val="115000"/>
              </a:lnSpc>
              <a:spcBef>
                <a:spcPts val="1000"/>
              </a:spcBef>
              <a:spcAft>
                <a:spcPts val="0"/>
              </a:spcAft>
              <a:buClr>
                <a:srgbClr val="000000"/>
              </a:buClr>
              <a:buSzPts val="1200"/>
              <a:buFont typeface="Arial"/>
              <a:buChar char="●"/>
            </a:pPr>
            <a:r>
              <a:rPr lang="de" sz="1200">
                <a:solidFill>
                  <a:srgbClr val="000000"/>
                </a:solidFill>
                <a:latin typeface="Arial"/>
                <a:ea typeface="Arial"/>
                <a:cs typeface="Arial"/>
                <a:sym typeface="Arial"/>
              </a:rPr>
              <a:t>Imputed columns like days since last review where the value does not exist as -1 to mask it</a:t>
            </a:r>
            <a:endParaRPr sz="1200">
              <a:solidFill>
                <a:srgbClr val="000000"/>
              </a:solidFill>
              <a:latin typeface="Arial"/>
              <a:ea typeface="Arial"/>
              <a:cs typeface="Arial"/>
              <a:sym typeface="Arial"/>
            </a:endParaRPr>
          </a:p>
          <a:p>
            <a:pPr indent="-304800" lvl="0" marL="457200" marR="190500" rtl="0" algn="l">
              <a:lnSpc>
                <a:spcPct val="115000"/>
              </a:lnSpc>
              <a:spcBef>
                <a:spcPts val="0"/>
              </a:spcBef>
              <a:spcAft>
                <a:spcPts val="0"/>
              </a:spcAft>
              <a:buClr>
                <a:srgbClr val="000000"/>
              </a:buClr>
              <a:buSzPts val="1200"/>
              <a:buFont typeface="Arial"/>
              <a:buChar char="●"/>
            </a:pPr>
            <a:r>
              <a:rPr lang="de" sz="1200">
                <a:solidFill>
                  <a:srgbClr val="000000"/>
                </a:solidFill>
                <a:latin typeface="Arial"/>
                <a:ea typeface="Arial"/>
                <a:cs typeface="Arial"/>
                <a:sym typeface="Arial"/>
              </a:rPr>
              <a:t>Imputed zero to columns where nulls are supposed to mean 0</a:t>
            </a:r>
            <a:endParaRPr sz="1200">
              <a:solidFill>
                <a:srgbClr val="000000"/>
              </a:solidFill>
              <a:latin typeface="Arial"/>
              <a:ea typeface="Arial"/>
              <a:cs typeface="Arial"/>
              <a:sym typeface="Arial"/>
            </a:endParaRPr>
          </a:p>
          <a:p>
            <a:pPr indent="-304800" lvl="0" marL="457200" marR="190500" rtl="0" algn="l">
              <a:lnSpc>
                <a:spcPct val="115000"/>
              </a:lnSpc>
              <a:spcBef>
                <a:spcPts val="0"/>
              </a:spcBef>
              <a:spcAft>
                <a:spcPts val="0"/>
              </a:spcAft>
              <a:buClr>
                <a:srgbClr val="000000"/>
              </a:buClr>
              <a:buSzPts val="1200"/>
              <a:buFont typeface="Arial"/>
              <a:buChar char="●"/>
            </a:pPr>
            <a:r>
              <a:rPr lang="de" sz="1200">
                <a:solidFill>
                  <a:srgbClr val="000000"/>
                </a:solidFill>
                <a:latin typeface="Arial"/>
                <a:ea typeface="Arial"/>
                <a:cs typeface="Arial"/>
                <a:sym typeface="Arial"/>
              </a:rPr>
              <a:t>When needed to impute mean we imputed it as mean grouping </a:t>
            </a:r>
            <a:r>
              <a:rPr lang="de" sz="1200">
                <a:solidFill>
                  <a:srgbClr val="000000"/>
                </a:solidFill>
                <a:latin typeface="Arial"/>
                <a:ea typeface="Arial"/>
                <a:cs typeface="Arial"/>
                <a:sym typeface="Arial"/>
              </a:rPr>
              <a:t>listings by zip code to make sure the location is taken care of</a:t>
            </a:r>
            <a:endParaRPr sz="1200">
              <a:solidFill>
                <a:srgbClr val="000000"/>
              </a:solidFill>
              <a:latin typeface="Arial"/>
              <a:ea typeface="Arial"/>
              <a:cs typeface="Arial"/>
              <a:sym typeface="Arial"/>
            </a:endParaRPr>
          </a:p>
          <a:p>
            <a:pPr indent="-304800" lvl="0" marL="457200" marR="190500" rtl="0" algn="l">
              <a:lnSpc>
                <a:spcPct val="115000"/>
              </a:lnSpc>
              <a:spcBef>
                <a:spcPts val="0"/>
              </a:spcBef>
              <a:spcAft>
                <a:spcPts val="0"/>
              </a:spcAft>
              <a:buClr>
                <a:srgbClr val="000000"/>
              </a:buClr>
              <a:buSzPts val="1200"/>
              <a:buFont typeface="Arial"/>
              <a:buChar char="●"/>
            </a:pPr>
            <a:r>
              <a:rPr lang="de" sz="1200">
                <a:solidFill>
                  <a:srgbClr val="000000"/>
                </a:solidFill>
                <a:latin typeface="Arial"/>
                <a:ea typeface="Arial"/>
                <a:cs typeface="Arial"/>
                <a:sym typeface="Arial"/>
              </a:rPr>
              <a:t>For price column to deal with outliers log transformed the column</a:t>
            </a:r>
            <a:endParaRPr sz="1200">
              <a:solidFill>
                <a:srgbClr val="000000"/>
              </a:solidFill>
              <a:latin typeface="Arial"/>
              <a:ea typeface="Arial"/>
              <a:cs typeface="Arial"/>
              <a:sym typeface="Arial"/>
            </a:endParaRPr>
          </a:p>
          <a:p>
            <a:pPr indent="0" lvl="0" marL="457200" marR="190500" rtl="0" algn="l">
              <a:lnSpc>
                <a:spcPct val="115000"/>
              </a:lnSpc>
              <a:spcBef>
                <a:spcPts val="1000"/>
              </a:spcBef>
              <a:spcAft>
                <a:spcPts val="0"/>
              </a:spcAft>
              <a:buNone/>
            </a:pPr>
            <a:r>
              <a:t/>
            </a:r>
            <a:endParaRPr sz="1200">
              <a:solidFill>
                <a:srgbClr val="000000"/>
              </a:solidFill>
              <a:latin typeface="Arial"/>
              <a:ea typeface="Arial"/>
              <a:cs typeface="Arial"/>
              <a:sym typeface="Arial"/>
            </a:endParaRPr>
          </a:p>
          <a:p>
            <a:pPr indent="0" lvl="0" marL="457200" marR="190500" rtl="0" algn="l">
              <a:lnSpc>
                <a:spcPct val="115000"/>
              </a:lnSpc>
              <a:spcBef>
                <a:spcPts val="1000"/>
              </a:spcBef>
              <a:spcAft>
                <a:spcPts val="0"/>
              </a:spcAft>
              <a:buNone/>
            </a:pPr>
            <a:r>
              <a:t/>
            </a:r>
            <a:endParaRPr sz="1050">
              <a:solidFill>
                <a:srgbClr val="000000"/>
              </a:solidFill>
              <a:latin typeface="Arial"/>
              <a:ea typeface="Arial"/>
              <a:cs typeface="Arial"/>
              <a:sym typeface="Arial"/>
            </a:endParaRPr>
          </a:p>
          <a:p>
            <a:pPr indent="0" lvl="0" marL="0" rtl="0" algn="l">
              <a:spcBef>
                <a:spcPts val="500"/>
              </a:spcBef>
              <a:spcAft>
                <a:spcPts val="0"/>
              </a:spcAft>
              <a:buNone/>
            </a:pPr>
            <a:r>
              <a:t/>
            </a:r>
            <a:endParaRPr sz="1400">
              <a:latin typeface="Fira Sans"/>
              <a:ea typeface="Fira Sans"/>
              <a:cs typeface="Fira Sans"/>
              <a:sym typeface="Fira Sans"/>
            </a:endParaRPr>
          </a:p>
          <a:p>
            <a:pPr indent="0" lvl="0" marL="0" rtl="0" algn="ctr">
              <a:spcBef>
                <a:spcPts val="0"/>
              </a:spcBef>
              <a:spcAft>
                <a:spcPts val="0"/>
              </a:spcAft>
              <a:buNone/>
            </a:pPr>
            <a:r>
              <a:t/>
            </a:r>
            <a:endParaRPr b="1" sz="1200">
              <a:latin typeface="Times New Roman"/>
              <a:ea typeface="Times New Roman"/>
              <a:cs typeface="Times New Roman"/>
              <a:sym typeface="Times New Roman"/>
            </a:endParaRPr>
          </a:p>
        </p:txBody>
      </p:sp>
      <p:sp>
        <p:nvSpPr>
          <p:cNvPr id="297" name="Google Shape;297;p34"/>
          <p:cNvSpPr txBox="1"/>
          <p:nvPr>
            <p:ph idx="3" type="subTitle"/>
          </p:nvPr>
        </p:nvSpPr>
        <p:spPr>
          <a:xfrm>
            <a:off x="1209300" y="1188150"/>
            <a:ext cx="4121400" cy="3280800"/>
          </a:xfrm>
          <a:prstGeom prst="rect">
            <a:avLst/>
          </a:prstGeom>
        </p:spPr>
        <p:txBody>
          <a:bodyPr anchorCtr="0" anchor="t" bIns="91425" lIns="91425" spcFirstLastPara="1" rIns="91425" wrap="square" tIns="91425">
            <a:noAutofit/>
          </a:bodyPr>
          <a:lstStyle/>
          <a:p>
            <a:pPr indent="-304800" lvl="0" marL="457200" marR="190500" rtl="0" algn="l">
              <a:lnSpc>
                <a:spcPct val="115000"/>
              </a:lnSpc>
              <a:spcBef>
                <a:spcPts val="1000"/>
              </a:spcBef>
              <a:spcAft>
                <a:spcPts val="0"/>
              </a:spcAft>
              <a:buClr>
                <a:srgbClr val="000000"/>
              </a:buClr>
              <a:buSzPts val="1200"/>
              <a:buFont typeface="Arial"/>
              <a:buChar char="●"/>
            </a:pPr>
            <a:r>
              <a:rPr lang="de" sz="1200">
                <a:solidFill>
                  <a:srgbClr val="000000"/>
                </a:solidFill>
                <a:latin typeface="Arial"/>
                <a:ea typeface="Arial"/>
                <a:cs typeface="Arial"/>
                <a:sym typeface="Arial"/>
              </a:rPr>
              <a:t>Amenities  - grouped the similar amenities together, added super categories, summed up  and then encoded them.</a:t>
            </a:r>
            <a:endParaRPr sz="1200">
              <a:solidFill>
                <a:srgbClr val="000000"/>
              </a:solidFill>
              <a:latin typeface="Arial"/>
              <a:ea typeface="Arial"/>
              <a:cs typeface="Arial"/>
              <a:sym typeface="Arial"/>
            </a:endParaRPr>
          </a:p>
          <a:p>
            <a:pPr indent="-304800" lvl="0" marL="457200" marR="190500" rtl="0" algn="l">
              <a:lnSpc>
                <a:spcPct val="115000"/>
              </a:lnSpc>
              <a:spcBef>
                <a:spcPts val="0"/>
              </a:spcBef>
              <a:spcAft>
                <a:spcPts val="0"/>
              </a:spcAft>
              <a:buClr>
                <a:srgbClr val="000000"/>
              </a:buClr>
              <a:buSzPts val="1200"/>
              <a:buFont typeface="Arial"/>
              <a:buChar char="●"/>
            </a:pPr>
            <a:r>
              <a:rPr lang="de" sz="1200">
                <a:solidFill>
                  <a:srgbClr val="000000"/>
                </a:solidFill>
                <a:latin typeface="Arial"/>
                <a:ea typeface="Arial"/>
                <a:cs typeface="Arial"/>
                <a:sym typeface="Arial"/>
              </a:rPr>
              <a:t>Property type - group similar property types encoded the property types.</a:t>
            </a:r>
            <a:endParaRPr sz="1200">
              <a:solidFill>
                <a:srgbClr val="000000"/>
              </a:solidFill>
              <a:latin typeface="Arial"/>
              <a:ea typeface="Arial"/>
              <a:cs typeface="Arial"/>
              <a:sym typeface="Arial"/>
            </a:endParaRPr>
          </a:p>
          <a:p>
            <a:pPr indent="-304800" lvl="0" marL="457200" marR="190500" rtl="0" algn="l">
              <a:lnSpc>
                <a:spcPct val="115000"/>
              </a:lnSpc>
              <a:spcBef>
                <a:spcPts val="0"/>
              </a:spcBef>
              <a:spcAft>
                <a:spcPts val="0"/>
              </a:spcAft>
              <a:buClr>
                <a:srgbClr val="000000"/>
              </a:buClr>
              <a:buSzPts val="1200"/>
              <a:buFont typeface="Arial"/>
              <a:buChar char="●"/>
            </a:pPr>
            <a:r>
              <a:rPr lang="de" sz="1200">
                <a:solidFill>
                  <a:srgbClr val="000000"/>
                </a:solidFill>
                <a:latin typeface="Arial"/>
                <a:ea typeface="Arial"/>
                <a:cs typeface="Arial"/>
                <a:sym typeface="Arial"/>
              </a:rPr>
              <a:t>Datetime columns - changed date time columns to numeric columns by counting the days since that date.</a:t>
            </a:r>
            <a:endParaRPr sz="1200">
              <a:solidFill>
                <a:srgbClr val="000000"/>
              </a:solidFill>
              <a:latin typeface="Arial"/>
              <a:ea typeface="Arial"/>
              <a:cs typeface="Arial"/>
              <a:sym typeface="Arial"/>
            </a:endParaRPr>
          </a:p>
          <a:p>
            <a:pPr indent="-304800" lvl="0" marL="457200" marR="190500" rtl="0" algn="l">
              <a:lnSpc>
                <a:spcPct val="115000"/>
              </a:lnSpc>
              <a:spcBef>
                <a:spcPts val="0"/>
              </a:spcBef>
              <a:spcAft>
                <a:spcPts val="0"/>
              </a:spcAft>
              <a:buClr>
                <a:srgbClr val="000000"/>
              </a:buClr>
              <a:buSzPts val="1200"/>
              <a:buFont typeface="Arial"/>
              <a:buChar char="●"/>
            </a:pPr>
            <a:r>
              <a:rPr lang="de" sz="1200">
                <a:solidFill>
                  <a:srgbClr val="000000"/>
                </a:solidFill>
                <a:latin typeface="Arial"/>
                <a:ea typeface="Arial"/>
                <a:cs typeface="Arial"/>
                <a:sym typeface="Arial"/>
              </a:rPr>
              <a:t>Room Types - encoded the 4 room types.</a:t>
            </a:r>
            <a:endParaRPr sz="1200">
              <a:solidFill>
                <a:srgbClr val="000000"/>
              </a:solidFill>
              <a:latin typeface="Arial"/>
              <a:ea typeface="Arial"/>
              <a:cs typeface="Arial"/>
              <a:sym typeface="Arial"/>
            </a:endParaRPr>
          </a:p>
          <a:p>
            <a:pPr indent="-304800" lvl="0" marL="457200" marR="190500" rtl="0" algn="l">
              <a:lnSpc>
                <a:spcPct val="115000"/>
              </a:lnSpc>
              <a:spcBef>
                <a:spcPts val="0"/>
              </a:spcBef>
              <a:spcAft>
                <a:spcPts val="0"/>
              </a:spcAft>
              <a:buClr>
                <a:srgbClr val="000000"/>
              </a:buClr>
              <a:buSzPts val="1200"/>
              <a:buFont typeface="Arial"/>
              <a:buChar char="●"/>
            </a:pPr>
            <a:r>
              <a:rPr lang="de" sz="1200">
                <a:solidFill>
                  <a:srgbClr val="000000"/>
                </a:solidFill>
                <a:latin typeface="Arial"/>
                <a:ea typeface="Arial"/>
                <a:cs typeface="Arial"/>
                <a:sym typeface="Arial"/>
              </a:rPr>
              <a:t>Bathroom count - Took shared bathrooms as 0.5 bathroom and private bathroom or nothing mentioned as 1 bathroom/</a:t>
            </a:r>
            <a:endParaRPr sz="1200">
              <a:solidFill>
                <a:srgbClr val="000000"/>
              </a:solidFill>
              <a:latin typeface="Arial"/>
              <a:ea typeface="Arial"/>
              <a:cs typeface="Arial"/>
              <a:sym typeface="Arial"/>
            </a:endParaRPr>
          </a:p>
          <a:p>
            <a:pPr indent="-304800" lvl="0" marL="457200" marR="190500" rtl="0" algn="l">
              <a:lnSpc>
                <a:spcPct val="115000"/>
              </a:lnSpc>
              <a:spcBef>
                <a:spcPts val="0"/>
              </a:spcBef>
              <a:spcAft>
                <a:spcPts val="0"/>
              </a:spcAft>
              <a:buClr>
                <a:srgbClr val="000000"/>
              </a:buClr>
              <a:buSzPts val="1200"/>
              <a:buFont typeface="Arial"/>
              <a:buChar char="●"/>
            </a:pPr>
            <a:r>
              <a:rPr lang="de" sz="1200">
                <a:solidFill>
                  <a:srgbClr val="000000"/>
                </a:solidFill>
                <a:latin typeface="Arial"/>
                <a:ea typeface="Arial"/>
                <a:cs typeface="Arial"/>
                <a:sym typeface="Arial"/>
              </a:rPr>
              <a:t>Host response time - Used cardinality to do label encoding</a:t>
            </a:r>
            <a:endParaRPr sz="1200">
              <a:solidFill>
                <a:srgbClr val="000000"/>
              </a:solidFill>
              <a:latin typeface="Arial"/>
              <a:ea typeface="Arial"/>
              <a:cs typeface="Arial"/>
              <a:sym typeface="Arial"/>
            </a:endParaRPr>
          </a:p>
          <a:p>
            <a:pPr indent="0" lvl="0" marL="457200" marR="190500" rtl="0" algn="l">
              <a:lnSpc>
                <a:spcPct val="115000"/>
              </a:lnSpc>
              <a:spcBef>
                <a:spcPts val="1000"/>
              </a:spcBef>
              <a:spcAft>
                <a:spcPts val="0"/>
              </a:spcAft>
              <a:buNone/>
            </a:pPr>
            <a:r>
              <a:t/>
            </a:r>
            <a:endParaRPr sz="1050">
              <a:solidFill>
                <a:srgbClr val="000000"/>
              </a:solidFill>
              <a:latin typeface="Arial"/>
              <a:ea typeface="Arial"/>
              <a:cs typeface="Arial"/>
              <a:sym typeface="Arial"/>
            </a:endParaRPr>
          </a:p>
          <a:p>
            <a:pPr indent="0" lvl="0" marL="0" rtl="0" algn="l">
              <a:spcBef>
                <a:spcPts val="50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35"/>
          <p:cNvSpPr txBox="1"/>
          <p:nvPr>
            <p:ph type="title"/>
          </p:nvPr>
        </p:nvSpPr>
        <p:spPr>
          <a:xfrm>
            <a:off x="572600" y="223125"/>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de">
                <a:latin typeface="Times New Roman"/>
                <a:ea typeface="Times New Roman"/>
                <a:cs typeface="Times New Roman"/>
                <a:sym typeface="Times New Roman"/>
              </a:rPr>
              <a:t>Important Features</a:t>
            </a:r>
            <a:endParaRPr b="1">
              <a:latin typeface="Times New Roman"/>
              <a:ea typeface="Times New Roman"/>
              <a:cs typeface="Times New Roman"/>
              <a:sym typeface="Times New Roman"/>
            </a:endParaRPr>
          </a:p>
        </p:txBody>
      </p:sp>
      <p:sp>
        <p:nvSpPr>
          <p:cNvPr id="303" name="Google Shape;303;p35"/>
          <p:cNvSpPr txBox="1"/>
          <p:nvPr/>
        </p:nvSpPr>
        <p:spPr>
          <a:xfrm>
            <a:off x="5276600" y="149265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de"/>
              <a:t> </a:t>
            </a:r>
            <a:endParaRPr/>
          </a:p>
        </p:txBody>
      </p:sp>
      <p:sp>
        <p:nvSpPr>
          <p:cNvPr id="304" name="Google Shape;304;p35"/>
          <p:cNvSpPr txBox="1"/>
          <p:nvPr>
            <p:ph idx="1" type="subTitle"/>
          </p:nvPr>
        </p:nvSpPr>
        <p:spPr>
          <a:xfrm>
            <a:off x="1384275" y="886200"/>
            <a:ext cx="2354400" cy="713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de">
                <a:latin typeface="Times New Roman"/>
                <a:ea typeface="Times New Roman"/>
                <a:cs typeface="Times New Roman"/>
                <a:sym typeface="Times New Roman"/>
              </a:rPr>
              <a:t>Price</a:t>
            </a:r>
            <a:endParaRPr b="1">
              <a:latin typeface="Times New Roman"/>
              <a:ea typeface="Times New Roman"/>
              <a:cs typeface="Times New Roman"/>
              <a:sym typeface="Times New Roman"/>
            </a:endParaRPr>
          </a:p>
        </p:txBody>
      </p:sp>
      <p:sp>
        <p:nvSpPr>
          <p:cNvPr id="305" name="Google Shape;305;p35"/>
          <p:cNvSpPr txBox="1"/>
          <p:nvPr>
            <p:ph idx="2" type="subTitle"/>
          </p:nvPr>
        </p:nvSpPr>
        <p:spPr>
          <a:xfrm>
            <a:off x="5158500" y="795825"/>
            <a:ext cx="2354400" cy="713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de">
                <a:latin typeface="Times New Roman"/>
                <a:ea typeface="Times New Roman"/>
                <a:cs typeface="Times New Roman"/>
                <a:sym typeface="Times New Roman"/>
              </a:rPr>
              <a:t>Occupancy</a:t>
            </a:r>
            <a:endParaRPr b="1">
              <a:latin typeface="Times New Roman"/>
              <a:ea typeface="Times New Roman"/>
              <a:cs typeface="Times New Roman"/>
              <a:sym typeface="Times New Roman"/>
            </a:endParaRPr>
          </a:p>
        </p:txBody>
      </p:sp>
      <p:sp>
        <p:nvSpPr>
          <p:cNvPr id="306" name="Google Shape;306;p35"/>
          <p:cNvSpPr txBox="1"/>
          <p:nvPr>
            <p:ph idx="3" type="subTitle"/>
          </p:nvPr>
        </p:nvSpPr>
        <p:spPr>
          <a:xfrm>
            <a:off x="1212500" y="1492650"/>
            <a:ext cx="3255000" cy="3215100"/>
          </a:xfrm>
          <a:prstGeom prst="rect">
            <a:avLst/>
          </a:prstGeom>
        </p:spPr>
        <p:txBody>
          <a:bodyPr anchorCtr="0" anchor="t" bIns="91425" lIns="91425" spcFirstLastPara="1" rIns="91425" wrap="square" tIns="91425">
            <a:noAutofit/>
          </a:bodyPr>
          <a:lstStyle/>
          <a:p>
            <a:pPr indent="-336550" lvl="0" marL="457200" rtl="0" algn="l">
              <a:lnSpc>
                <a:spcPct val="115000"/>
              </a:lnSpc>
              <a:spcBef>
                <a:spcPts val="0"/>
              </a:spcBef>
              <a:spcAft>
                <a:spcPts val="0"/>
              </a:spcAft>
              <a:buSzPts val="1700"/>
              <a:buChar char="●"/>
            </a:pPr>
            <a:r>
              <a:rPr lang="de" sz="1700"/>
              <a:t>Weapons-Related Crimes</a:t>
            </a:r>
            <a:endParaRPr sz="1700"/>
          </a:p>
          <a:p>
            <a:pPr indent="-336550" lvl="0" marL="457200" rtl="0" algn="l">
              <a:lnSpc>
                <a:spcPct val="115000"/>
              </a:lnSpc>
              <a:spcBef>
                <a:spcPts val="0"/>
              </a:spcBef>
              <a:spcAft>
                <a:spcPts val="0"/>
              </a:spcAft>
              <a:buSzPts val="1700"/>
              <a:buChar char="●"/>
            </a:pPr>
            <a:r>
              <a:rPr lang="de" sz="1700"/>
              <a:t>Host ID</a:t>
            </a:r>
            <a:endParaRPr sz="1700"/>
          </a:p>
          <a:p>
            <a:pPr indent="-336550" lvl="0" marL="457200" rtl="0" algn="l">
              <a:lnSpc>
                <a:spcPct val="115000"/>
              </a:lnSpc>
              <a:spcBef>
                <a:spcPts val="0"/>
              </a:spcBef>
              <a:spcAft>
                <a:spcPts val="0"/>
              </a:spcAft>
              <a:buSzPts val="1700"/>
              <a:buChar char="●"/>
            </a:pPr>
            <a:r>
              <a:rPr lang="de" sz="1700"/>
              <a:t>Superhost Status</a:t>
            </a:r>
            <a:endParaRPr sz="1700"/>
          </a:p>
          <a:p>
            <a:pPr indent="-336550" lvl="0" marL="457200" rtl="0" algn="l">
              <a:lnSpc>
                <a:spcPct val="115000"/>
              </a:lnSpc>
              <a:spcBef>
                <a:spcPts val="0"/>
              </a:spcBef>
              <a:spcAft>
                <a:spcPts val="0"/>
              </a:spcAft>
              <a:buSzPts val="1700"/>
              <a:buChar char="●"/>
            </a:pPr>
            <a:r>
              <a:rPr lang="de" sz="1700"/>
              <a:t>Free Wi-Fi and Internet</a:t>
            </a:r>
            <a:endParaRPr sz="1700"/>
          </a:p>
          <a:p>
            <a:pPr indent="-336550" lvl="0" marL="457200" rtl="0" algn="l">
              <a:lnSpc>
                <a:spcPct val="115000"/>
              </a:lnSpc>
              <a:spcBef>
                <a:spcPts val="0"/>
              </a:spcBef>
              <a:spcAft>
                <a:spcPts val="0"/>
              </a:spcAft>
              <a:buSzPts val="1700"/>
              <a:buChar char="●"/>
            </a:pPr>
            <a:r>
              <a:rPr lang="de" sz="1700"/>
              <a:t>Number of Reviews</a:t>
            </a:r>
            <a:endParaRPr sz="1700"/>
          </a:p>
          <a:p>
            <a:pPr indent="-336550" lvl="0" marL="457200" rtl="0" algn="l">
              <a:lnSpc>
                <a:spcPct val="115000"/>
              </a:lnSpc>
              <a:spcBef>
                <a:spcPts val="0"/>
              </a:spcBef>
              <a:spcAft>
                <a:spcPts val="0"/>
              </a:spcAft>
              <a:buSzPts val="1700"/>
              <a:buChar char="●"/>
            </a:pPr>
            <a:r>
              <a:rPr lang="de" sz="1700"/>
              <a:t>Safety Features</a:t>
            </a:r>
            <a:endParaRPr sz="1700"/>
          </a:p>
          <a:p>
            <a:pPr indent="-336550" lvl="0" marL="457200" rtl="0" algn="l">
              <a:lnSpc>
                <a:spcPct val="115000"/>
              </a:lnSpc>
              <a:spcBef>
                <a:spcPts val="0"/>
              </a:spcBef>
              <a:spcAft>
                <a:spcPts val="0"/>
              </a:spcAft>
              <a:buSzPts val="1700"/>
              <a:buChar char="●"/>
            </a:pPr>
            <a:r>
              <a:rPr lang="de" sz="1700"/>
              <a:t>Swimming Amenities</a:t>
            </a:r>
            <a:endParaRPr sz="1700"/>
          </a:p>
          <a:p>
            <a:pPr indent="-336550" lvl="0" marL="457200" rtl="0" algn="l">
              <a:lnSpc>
                <a:spcPct val="115000"/>
              </a:lnSpc>
              <a:spcBef>
                <a:spcPts val="0"/>
              </a:spcBef>
              <a:spcAft>
                <a:spcPts val="0"/>
              </a:spcAft>
              <a:buSzPts val="1700"/>
              <a:buChar char="●"/>
            </a:pPr>
            <a:r>
              <a:rPr lang="de" sz="1700"/>
              <a:t>Kitchen Essentials</a:t>
            </a:r>
            <a:endParaRPr sz="1700"/>
          </a:p>
          <a:p>
            <a:pPr indent="-336550" lvl="0" marL="457200" rtl="0" algn="l">
              <a:lnSpc>
                <a:spcPct val="115000"/>
              </a:lnSpc>
              <a:spcBef>
                <a:spcPts val="0"/>
              </a:spcBef>
              <a:spcAft>
                <a:spcPts val="0"/>
              </a:spcAft>
              <a:buSzPts val="1700"/>
              <a:buChar char="●"/>
            </a:pPr>
            <a:r>
              <a:rPr lang="de" sz="1700"/>
              <a:t>Family-Friendly Amenities</a:t>
            </a:r>
            <a:endParaRPr sz="1700"/>
          </a:p>
          <a:p>
            <a:pPr indent="-336550" lvl="0" marL="457200" rtl="0" algn="l">
              <a:lnSpc>
                <a:spcPct val="115000"/>
              </a:lnSpc>
              <a:spcBef>
                <a:spcPts val="0"/>
              </a:spcBef>
              <a:spcAft>
                <a:spcPts val="0"/>
              </a:spcAft>
              <a:buSzPts val="1700"/>
              <a:buChar char="●"/>
            </a:pPr>
            <a:r>
              <a:rPr lang="de" sz="1700"/>
              <a:t>Number of Bathrooms</a:t>
            </a:r>
            <a:endParaRPr sz="1700"/>
          </a:p>
          <a:p>
            <a:pPr indent="0" lvl="0" marL="457200" rtl="0" algn="l">
              <a:lnSpc>
                <a:spcPct val="115000"/>
              </a:lnSpc>
              <a:spcBef>
                <a:spcPts val="0"/>
              </a:spcBef>
              <a:spcAft>
                <a:spcPts val="0"/>
              </a:spcAft>
              <a:buNone/>
            </a:pPr>
            <a:r>
              <a:t/>
            </a:r>
            <a:endParaRPr sz="1700"/>
          </a:p>
        </p:txBody>
      </p:sp>
      <p:sp>
        <p:nvSpPr>
          <p:cNvPr id="307" name="Google Shape;307;p35"/>
          <p:cNvSpPr txBox="1"/>
          <p:nvPr>
            <p:ph idx="4" type="subTitle"/>
          </p:nvPr>
        </p:nvSpPr>
        <p:spPr>
          <a:xfrm>
            <a:off x="4767900" y="1509225"/>
            <a:ext cx="3712200" cy="3287400"/>
          </a:xfrm>
          <a:prstGeom prst="rect">
            <a:avLst/>
          </a:prstGeom>
        </p:spPr>
        <p:txBody>
          <a:bodyPr anchorCtr="0" anchor="t" bIns="91425" lIns="91425" spcFirstLastPara="1" rIns="91425" wrap="square" tIns="91425">
            <a:noAutofit/>
          </a:bodyPr>
          <a:lstStyle/>
          <a:p>
            <a:pPr indent="-336550" lvl="0" marL="457200" rtl="0" algn="l">
              <a:lnSpc>
                <a:spcPct val="115000"/>
              </a:lnSpc>
              <a:spcBef>
                <a:spcPts val="0"/>
              </a:spcBef>
              <a:spcAft>
                <a:spcPts val="0"/>
              </a:spcAft>
              <a:buSzPts val="1700"/>
              <a:buChar char="●"/>
            </a:pPr>
            <a:r>
              <a:rPr lang="de" sz="1700"/>
              <a:t>Years as Host</a:t>
            </a:r>
            <a:endParaRPr sz="1700"/>
          </a:p>
          <a:p>
            <a:pPr indent="-336550" lvl="0" marL="457200" rtl="0" algn="l">
              <a:lnSpc>
                <a:spcPct val="115000"/>
              </a:lnSpc>
              <a:spcBef>
                <a:spcPts val="0"/>
              </a:spcBef>
              <a:spcAft>
                <a:spcPts val="0"/>
              </a:spcAft>
              <a:buSzPts val="1700"/>
              <a:buChar char="●"/>
            </a:pPr>
            <a:r>
              <a:rPr lang="de" sz="1700"/>
              <a:t>Host Acceptance Rate</a:t>
            </a:r>
            <a:endParaRPr sz="1700"/>
          </a:p>
          <a:p>
            <a:pPr indent="-336550" lvl="0" marL="457200" rtl="0" algn="l">
              <a:lnSpc>
                <a:spcPct val="115000"/>
              </a:lnSpc>
              <a:spcBef>
                <a:spcPts val="0"/>
              </a:spcBef>
              <a:spcAft>
                <a:spcPts val="0"/>
              </a:spcAft>
              <a:buSzPts val="1700"/>
              <a:buChar char="●"/>
            </a:pPr>
            <a:r>
              <a:rPr lang="de" sz="1700"/>
              <a:t>Total Listings Owned by Host</a:t>
            </a:r>
            <a:endParaRPr sz="1700"/>
          </a:p>
          <a:p>
            <a:pPr indent="-336550" lvl="0" marL="457200" rtl="0" algn="l">
              <a:lnSpc>
                <a:spcPct val="115000"/>
              </a:lnSpc>
              <a:spcBef>
                <a:spcPts val="0"/>
              </a:spcBef>
              <a:spcAft>
                <a:spcPts val="0"/>
              </a:spcAft>
              <a:buSzPts val="1700"/>
              <a:buChar char="●"/>
            </a:pPr>
            <a:r>
              <a:rPr lang="de" sz="1700"/>
              <a:t>Average Minimum Nights Required</a:t>
            </a:r>
            <a:endParaRPr sz="1700"/>
          </a:p>
          <a:p>
            <a:pPr indent="-336550" lvl="0" marL="457200" rtl="0" algn="l">
              <a:lnSpc>
                <a:spcPct val="115000"/>
              </a:lnSpc>
              <a:spcBef>
                <a:spcPts val="0"/>
              </a:spcBef>
              <a:spcAft>
                <a:spcPts val="0"/>
              </a:spcAft>
              <a:buSzPts val="1700"/>
              <a:buChar char="●"/>
            </a:pPr>
            <a:r>
              <a:rPr lang="de" sz="1700"/>
              <a:t>Host Response Time</a:t>
            </a:r>
            <a:endParaRPr sz="1700"/>
          </a:p>
          <a:p>
            <a:pPr indent="-336550" lvl="0" marL="457200" rtl="0" algn="l">
              <a:lnSpc>
                <a:spcPct val="115000"/>
              </a:lnSpc>
              <a:spcBef>
                <a:spcPts val="0"/>
              </a:spcBef>
              <a:spcAft>
                <a:spcPts val="0"/>
              </a:spcAft>
              <a:buSzPts val="1700"/>
              <a:buChar char="●"/>
            </a:pPr>
            <a:r>
              <a:rPr lang="de" sz="1700"/>
              <a:t>Time Since Last Review</a:t>
            </a:r>
            <a:endParaRPr sz="1700"/>
          </a:p>
          <a:p>
            <a:pPr indent="-336550" lvl="0" marL="457200" rtl="0" algn="l">
              <a:lnSpc>
                <a:spcPct val="115000"/>
              </a:lnSpc>
              <a:spcBef>
                <a:spcPts val="0"/>
              </a:spcBef>
              <a:spcAft>
                <a:spcPts val="0"/>
              </a:spcAft>
              <a:buSzPts val="1700"/>
              <a:buChar char="●"/>
            </a:pPr>
            <a:r>
              <a:rPr lang="de" sz="1700"/>
              <a:t>Total Amenities Offered</a:t>
            </a:r>
            <a:endParaRPr sz="1700"/>
          </a:p>
          <a:p>
            <a:pPr indent="-336550" lvl="0" marL="457200" rtl="0" algn="l">
              <a:lnSpc>
                <a:spcPct val="115000"/>
              </a:lnSpc>
              <a:spcBef>
                <a:spcPts val="0"/>
              </a:spcBef>
              <a:spcAft>
                <a:spcPts val="0"/>
              </a:spcAft>
              <a:buSzPts val="1700"/>
              <a:buChar char="●"/>
            </a:pPr>
            <a:r>
              <a:rPr lang="de" sz="1700"/>
              <a:t>Private Room Listings by Host</a:t>
            </a:r>
            <a:endParaRPr sz="1700"/>
          </a:p>
          <a:p>
            <a:pPr indent="-336550" lvl="0" marL="457200" rtl="0" algn="l">
              <a:lnSpc>
                <a:spcPct val="115000"/>
              </a:lnSpc>
              <a:spcBef>
                <a:spcPts val="0"/>
              </a:spcBef>
              <a:spcAft>
                <a:spcPts val="0"/>
              </a:spcAft>
              <a:buSzPts val="1700"/>
              <a:buChar char="●"/>
            </a:pPr>
            <a:r>
              <a:rPr lang="de" sz="1700"/>
              <a:t>Host Response Rate</a:t>
            </a:r>
            <a:endParaRPr sz="1700"/>
          </a:p>
          <a:p>
            <a:pPr indent="0" lvl="0" marL="457200" rtl="0" algn="l">
              <a:lnSpc>
                <a:spcPct val="115000"/>
              </a:lnSpc>
              <a:spcBef>
                <a:spcPts val="0"/>
              </a:spcBef>
              <a:spcAft>
                <a:spcPts val="0"/>
              </a:spcAft>
              <a:buNone/>
            </a:pPr>
            <a:r>
              <a:t/>
            </a:r>
            <a:endParaRPr sz="17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36"/>
          <p:cNvSpPr txBox="1"/>
          <p:nvPr>
            <p:ph type="title"/>
          </p:nvPr>
        </p:nvSpPr>
        <p:spPr>
          <a:xfrm>
            <a:off x="720000" y="1584475"/>
            <a:ext cx="2336400" cy="52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de" sz="2900">
                <a:latin typeface="Times New Roman"/>
                <a:ea typeface="Times New Roman"/>
                <a:cs typeface="Times New Roman"/>
                <a:sym typeface="Times New Roman"/>
              </a:rPr>
              <a:t>Linear Regression</a:t>
            </a:r>
            <a:endParaRPr b="1" sz="2900">
              <a:latin typeface="Times New Roman"/>
              <a:ea typeface="Times New Roman"/>
              <a:cs typeface="Times New Roman"/>
              <a:sym typeface="Times New Roman"/>
            </a:endParaRPr>
          </a:p>
        </p:txBody>
      </p:sp>
      <p:sp>
        <p:nvSpPr>
          <p:cNvPr id="313" name="Google Shape;313;p36"/>
          <p:cNvSpPr txBox="1"/>
          <p:nvPr>
            <p:ph idx="2" type="title"/>
          </p:nvPr>
        </p:nvSpPr>
        <p:spPr>
          <a:xfrm>
            <a:off x="3403800" y="1663600"/>
            <a:ext cx="2336400" cy="52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de" sz="2800">
                <a:latin typeface="Times New Roman"/>
                <a:ea typeface="Times New Roman"/>
                <a:cs typeface="Times New Roman"/>
                <a:sym typeface="Times New Roman"/>
              </a:rPr>
              <a:t>Random Forest</a:t>
            </a:r>
            <a:endParaRPr b="1" sz="3000">
              <a:latin typeface="Times New Roman"/>
              <a:ea typeface="Times New Roman"/>
              <a:cs typeface="Times New Roman"/>
              <a:sym typeface="Times New Roman"/>
            </a:endParaRPr>
          </a:p>
        </p:txBody>
      </p:sp>
      <p:sp>
        <p:nvSpPr>
          <p:cNvPr id="314" name="Google Shape;314;p36"/>
          <p:cNvSpPr txBox="1"/>
          <p:nvPr>
            <p:ph idx="4" type="title"/>
          </p:nvPr>
        </p:nvSpPr>
        <p:spPr>
          <a:xfrm>
            <a:off x="6087600" y="1663600"/>
            <a:ext cx="2336400" cy="52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de" sz="3000">
                <a:latin typeface="Times New Roman"/>
                <a:ea typeface="Times New Roman"/>
                <a:cs typeface="Times New Roman"/>
                <a:sym typeface="Times New Roman"/>
              </a:rPr>
              <a:t>GBT</a:t>
            </a:r>
            <a:endParaRPr b="1" sz="3000">
              <a:latin typeface="Times New Roman"/>
              <a:ea typeface="Times New Roman"/>
              <a:cs typeface="Times New Roman"/>
              <a:sym typeface="Times New Roman"/>
            </a:endParaRPr>
          </a:p>
        </p:txBody>
      </p:sp>
      <p:sp>
        <p:nvSpPr>
          <p:cNvPr id="315" name="Google Shape;315;p36"/>
          <p:cNvSpPr txBox="1"/>
          <p:nvPr>
            <p:ph idx="6"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de">
                <a:latin typeface="Times New Roman"/>
                <a:ea typeface="Times New Roman"/>
                <a:cs typeface="Times New Roman"/>
                <a:sym typeface="Times New Roman"/>
              </a:rPr>
              <a:t>R Squared Value</a:t>
            </a:r>
            <a:endParaRPr b="1">
              <a:latin typeface="Times New Roman"/>
              <a:ea typeface="Times New Roman"/>
              <a:cs typeface="Times New Roman"/>
              <a:sym typeface="Times New Roman"/>
            </a:endParaRPr>
          </a:p>
        </p:txBody>
      </p:sp>
      <p:sp>
        <p:nvSpPr>
          <p:cNvPr id="316" name="Google Shape;316;p36"/>
          <p:cNvSpPr/>
          <p:nvPr/>
        </p:nvSpPr>
        <p:spPr>
          <a:xfrm>
            <a:off x="904825" y="2864500"/>
            <a:ext cx="1623900" cy="1106700"/>
          </a:xfrm>
          <a:prstGeom prst="flowChartAlternateProcess">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de" sz="1800">
                <a:latin typeface="Fira Sans"/>
                <a:ea typeface="Fira Sans"/>
                <a:cs typeface="Fira Sans"/>
                <a:sym typeface="Fira Sans"/>
              </a:rPr>
              <a:t>Price: </a:t>
            </a:r>
            <a:r>
              <a:rPr b="1" lang="de" sz="1800">
                <a:latin typeface="Fira Sans"/>
                <a:ea typeface="Fira Sans"/>
                <a:cs typeface="Fira Sans"/>
                <a:sym typeface="Fira Sans"/>
              </a:rPr>
              <a:t>52.97</a:t>
            </a:r>
            <a:endParaRPr b="1" sz="1800">
              <a:latin typeface="Fira Sans"/>
              <a:ea typeface="Fira Sans"/>
              <a:cs typeface="Fira Sans"/>
              <a:sym typeface="Fira Sans"/>
            </a:endParaRPr>
          </a:p>
          <a:p>
            <a:pPr indent="0" lvl="0" marL="0" rtl="0" algn="ctr">
              <a:spcBef>
                <a:spcPts val="0"/>
              </a:spcBef>
              <a:spcAft>
                <a:spcPts val="0"/>
              </a:spcAft>
              <a:buNone/>
            </a:pPr>
            <a:r>
              <a:rPr lang="de" sz="1800">
                <a:latin typeface="Fira Sans"/>
                <a:ea typeface="Fira Sans"/>
                <a:cs typeface="Fira Sans"/>
                <a:sym typeface="Fira Sans"/>
              </a:rPr>
              <a:t>Occupancy: </a:t>
            </a:r>
            <a:r>
              <a:rPr b="1" lang="de" sz="1800">
                <a:latin typeface="Fira Sans"/>
                <a:ea typeface="Fira Sans"/>
                <a:cs typeface="Fira Sans"/>
                <a:sym typeface="Fira Sans"/>
              </a:rPr>
              <a:t>89.99</a:t>
            </a:r>
            <a:r>
              <a:rPr lang="de" sz="1800">
                <a:latin typeface="Fira Sans"/>
                <a:ea typeface="Fira Sans"/>
                <a:cs typeface="Fira Sans"/>
                <a:sym typeface="Fira Sans"/>
              </a:rPr>
              <a:t> </a:t>
            </a:r>
            <a:endParaRPr sz="1800">
              <a:latin typeface="Fira Sans"/>
              <a:ea typeface="Fira Sans"/>
              <a:cs typeface="Fira Sans"/>
              <a:sym typeface="Fira Sans"/>
            </a:endParaRPr>
          </a:p>
        </p:txBody>
      </p:sp>
      <p:sp>
        <p:nvSpPr>
          <p:cNvPr id="317" name="Google Shape;317;p36"/>
          <p:cNvSpPr/>
          <p:nvPr/>
        </p:nvSpPr>
        <p:spPr>
          <a:xfrm>
            <a:off x="3734813" y="2864500"/>
            <a:ext cx="1623900" cy="1106700"/>
          </a:xfrm>
          <a:prstGeom prst="flowChartAlternateProcess">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800">
              <a:latin typeface="Fira Sans"/>
              <a:ea typeface="Fira Sans"/>
              <a:cs typeface="Fira Sans"/>
              <a:sym typeface="Fira Sans"/>
            </a:endParaRPr>
          </a:p>
          <a:p>
            <a:pPr indent="0" lvl="0" marL="0" rtl="0" algn="ctr">
              <a:spcBef>
                <a:spcPts val="0"/>
              </a:spcBef>
              <a:spcAft>
                <a:spcPts val="0"/>
              </a:spcAft>
              <a:buNone/>
            </a:pPr>
            <a:r>
              <a:t/>
            </a:r>
            <a:endParaRPr sz="1800">
              <a:latin typeface="Fira Sans"/>
              <a:ea typeface="Fira Sans"/>
              <a:cs typeface="Fira Sans"/>
              <a:sym typeface="Fira Sans"/>
            </a:endParaRPr>
          </a:p>
          <a:p>
            <a:pPr indent="0" lvl="0" marL="0" rtl="0" algn="ctr">
              <a:spcBef>
                <a:spcPts val="0"/>
              </a:spcBef>
              <a:spcAft>
                <a:spcPts val="0"/>
              </a:spcAft>
              <a:buNone/>
            </a:pPr>
            <a:r>
              <a:rPr lang="de" sz="1800">
                <a:latin typeface="Fira Sans"/>
                <a:ea typeface="Fira Sans"/>
                <a:cs typeface="Fira Sans"/>
                <a:sym typeface="Fira Sans"/>
              </a:rPr>
              <a:t>Price: </a:t>
            </a:r>
            <a:r>
              <a:rPr b="1" lang="de" sz="1800">
                <a:latin typeface="Fira Sans"/>
                <a:ea typeface="Fira Sans"/>
                <a:cs typeface="Fira Sans"/>
                <a:sym typeface="Fira Sans"/>
              </a:rPr>
              <a:t>63.66</a:t>
            </a:r>
            <a:endParaRPr b="1" sz="1800">
              <a:latin typeface="Fira Sans"/>
              <a:ea typeface="Fira Sans"/>
              <a:cs typeface="Fira Sans"/>
              <a:sym typeface="Fira Sans"/>
            </a:endParaRPr>
          </a:p>
          <a:p>
            <a:pPr indent="0" lvl="0" marL="0" rtl="0" algn="ctr">
              <a:spcBef>
                <a:spcPts val="0"/>
              </a:spcBef>
              <a:spcAft>
                <a:spcPts val="0"/>
              </a:spcAft>
              <a:buNone/>
            </a:pPr>
            <a:r>
              <a:rPr lang="de" sz="1800">
                <a:latin typeface="Fira Sans"/>
                <a:ea typeface="Fira Sans"/>
                <a:cs typeface="Fira Sans"/>
                <a:sym typeface="Fira Sans"/>
              </a:rPr>
              <a:t>Occupancy</a:t>
            </a:r>
            <a:r>
              <a:rPr lang="de" sz="1800">
                <a:latin typeface="Fira Sans"/>
                <a:ea typeface="Fira Sans"/>
                <a:cs typeface="Fira Sans"/>
                <a:sym typeface="Fira Sans"/>
              </a:rPr>
              <a:t>: </a:t>
            </a:r>
            <a:r>
              <a:rPr b="1" lang="de" sz="1800">
                <a:latin typeface="Fira Sans"/>
                <a:ea typeface="Fira Sans"/>
                <a:cs typeface="Fira Sans"/>
                <a:sym typeface="Fira Sans"/>
              </a:rPr>
              <a:t>91.61 </a:t>
            </a:r>
            <a:endParaRPr b="1" sz="1800">
              <a:latin typeface="Fira Sans"/>
              <a:ea typeface="Fira Sans"/>
              <a:cs typeface="Fira Sans"/>
              <a:sym typeface="Fira Sans"/>
            </a:endParaRPr>
          </a:p>
          <a:p>
            <a:pPr indent="0" lvl="0" marL="0" rtl="0" algn="ctr">
              <a:spcBef>
                <a:spcPts val="0"/>
              </a:spcBef>
              <a:spcAft>
                <a:spcPts val="0"/>
              </a:spcAft>
              <a:buNone/>
            </a:pPr>
            <a:r>
              <a:t/>
            </a:r>
            <a:endParaRPr sz="1800">
              <a:latin typeface="Fira Sans"/>
              <a:ea typeface="Fira Sans"/>
              <a:cs typeface="Fira Sans"/>
              <a:sym typeface="Fira Sans"/>
            </a:endParaRPr>
          </a:p>
          <a:p>
            <a:pPr indent="0" lvl="0" marL="0" rtl="0" algn="ctr">
              <a:spcBef>
                <a:spcPts val="0"/>
              </a:spcBef>
              <a:spcAft>
                <a:spcPts val="0"/>
              </a:spcAft>
              <a:buNone/>
            </a:pPr>
            <a:r>
              <a:t/>
            </a:r>
            <a:endParaRPr sz="1800">
              <a:latin typeface="Fira Sans"/>
              <a:ea typeface="Fira Sans"/>
              <a:cs typeface="Fira Sans"/>
              <a:sym typeface="Fira Sans"/>
            </a:endParaRPr>
          </a:p>
        </p:txBody>
      </p:sp>
      <p:sp>
        <p:nvSpPr>
          <p:cNvPr id="318" name="Google Shape;318;p36"/>
          <p:cNvSpPr/>
          <p:nvPr/>
        </p:nvSpPr>
        <p:spPr>
          <a:xfrm>
            <a:off x="6564825" y="2837175"/>
            <a:ext cx="1623900" cy="1106700"/>
          </a:xfrm>
          <a:prstGeom prst="roundRect">
            <a:avLst>
              <a:gd fmla="val 16667" name="adj"/>
            </a:avLst>
          </a:prstGeom>
          <a:solidFill>
            <a:srgbClr val="EEC2C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latin typeface="Fira Sans"/>
              <a:ea typeface="Fira Sans"/>
              <a:cs typeface="Fira Sans"/>
              <a:sym typeface="Fira Sans"/>
            </a:endParaRPr>
          </a:p>
          <a:p>
            <a:pPr indent="0" lvl="0" marL="0" rtl="0" algn="l">
              <a:spcBef>
                <a:spcPts val="0"/>
              </a:spcBef>
              <a:spcAft>
                <a:spcPts val="0"/>
              </a:spcAft>
              <a:buNone/>
            </a:pPr>
            <a:r>
              <a:t/>
            </a:r>
            <a:endParaRPr sz="1800">
              <a:latin typeface="Fira Sans"/>
              <a:ea typeface="Fira Sans"/>
              <a:cs typeface="Fira Sans"/>
              <a:sym typeface="Fira Sans"/>
            </a:endParaRPr>
          </a:p>
          <a:p>
            <a:pPr indent="0" lvl="0" marL="0" rtl="0" algn="ctr">
              <a:spcBef>
                <a:spcPts val="0"/>
              </a:spcBef>
              <a:spcAft>
                <a:spcPts val="0"/>
              </a:spcAft>
              <a:buNone/>
            </a:pPr>
            <a:r>
              <a:rPr lang="de" sz="1800">
                <a:latin typeface="Fira Sans"/>
                <a:ea typeface="Fira Sans"/>
                <a:cs typeface="Fira Sans"/>
                <a:sym typeface="Fira Sans"/>
              </a:rPr>
              <a:t>Price: </a:t>
            </a:r>
            <a:r>
              <a:rPr b="1" lang="de" sz="1800">
                <a:latin typeface="Fira Sans"/>
                <a:ea typeface="Fira Sans"/>
                <a:cs typeface="Fira Sans"/>
                <a:sym typeface="Fira Sans"/>
              </a:rPr>
              <a:t>77</a:t>
            </a:r>
            <a:r>
              <a:rPr b="1" lang="de" sz="1800">
                <a:latin typeface="Fira Sans"/>
                <a:ea typeface="Fira Sans"/>
                <a:cs typeface="Fira Sans"/>
                <a:sym typeface="Fira Sans"/>
              </a:rPr>
              <a:t>.</a:t>
            </a:r>
            <a:r>
              <a:rPr b="1" lang="de" sz="1800">
                <a:latin typeface="Fira Sans"/>
                <a:ea typeface="Fira Sans"/>
                <a:cs typeface="Fira Sans"/>
                <a:sym typeface="Fira Sans"/>
              </a:rPr>
              <a:t>07</a:t>
            </a:r>
            <a:endParaRPr b="1" sz="1800">
              <a:latin typeface="Fira Sans"/>
              <a:ea typeface="Fira Sans"/>
              <a:cs typeface="Fira Sans"/>
              <a:sym typeface="Fira Sans"/>
            </a:endParaRPr>
          </a:p>
          <a:p>
            <a:pPr indent="0" lvl="0" marL="0" rtl="0" algn="ctr">
              <a:spcBef>
                <a:spcPts val="0"/>
              </a:spcBef>
              <a:spcAft>
                <a:spcPts val="0"/>
              </a:spcAft>
              <a:buNone/>
            </a:pPr>
            <a:r>
              <a:rPr lang="de" sz="1800">
                <a:latin typeface="Fira Sans"/>
                <a:ea typeface="Fira Sans"/>
                <a:cs typeface="Fira Sans"/>
                <a:sym typeface="Fira Sans"/>
              </a:rPr>
              <a:t>Occupancy</a:t>
            </a:r>
            <a:r>
              <a:rPr lang="de" sz="1800">
                <a:latin typeface="Fira Sans"/>
                <a:ea typeface="Fira Sans"/>
                <a:cs typeface="Fira Sans"/>
                <a:sym typeface="Fira Sans"/>
              </a:rPr>
              <a:t>: </a:t>
            </a:r>
            <a:r>
              <a:rPr b="1" lang="de" sz="1800">
                <a:latin typeface="Fira Sans"/>
                <a:ea typeface="Fira Sans"/>
                <a:cs typeface="Fira Sans"/>
                <a:sym typeface="Fira Sans"/>
              </a:rPr>
              <a:t>91.5 </a:t>
            </a:r>
            <a:endParaRPr b="1" sz="1800">
              <a:latin typeface="Fira Sans"/>
              <a:ea typeface="Fira Sans"/>
              <a:cs typeface="Fira Sans"/>
              <a:sym typeface="Fira Sans"/>
            </a:endParaRPr>
          </a:p>
          <a:p>
            <a:pPr indent="0" lvl="0" marL="0" rtl="0" algn="l">
              <a:spcBef>
                <a:spcPts val="0"/>
              </a:spcBef>
              <a:spcAft>
                <a:spcPts val="0"/>
              </a:spcAft>
              <a:buNone/>
            </a:pPr>
            <a:r>
              <a:t/>
            </a:r>
            <a:endParaRPr sz="1800">
              <a:latin typeface="Fira Sans"/>
              <a:ea typeface="Fira Sans"/>
              <a:cs typeface="Fira Sans"/>
              <a:sym typeface="Fira Sans"/>
            </a:endParaRPr>
          </a:p>
          <a:p>
            <a:pPr indent="0" lvl="0" marL="0" rtl="0" algn="l">
              <a:spcBef>
                <a:spcPts val="0"/>
              </a:spcBef>
              <a:spcAft>
                <a:spcPts val="0"/>
              </a:spcAft>
              <a:buNone/>
            </a:pPr>
            <a:r>
              <a:t/>
            </a:r>
            <a:endParaRPr sz="1800">
              <a:latin typeface="Fira Sans"/>
              <a:ea typeface="Fira Sans"/>
              <a:cs typeface="Fira Sans"/>
              <a:sym typeface="Fira San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37"/>
          <p:cNvSpPr txBox="1"/>
          <p:nvPr>
            <p:ph type="title"/>
          </p:nvPr>
        </p:nvSpPr>
        <p:spPr>
          <a:xfrm>
            <a:off x="948600" y="5443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600"/>
              </a:spcAft>
              <a:buNone/>
            </a:pPr>
            <a:r>
              <a:rPr b="1" lang="de">
                <a:latin typeface="Times New Roman"/>
                <a:ea typeface="Times New Roman"/>
                <a:cs typeface="Times New Roman"/>
                <a:sym typeface="Times New Roman"/>
              </a:rPr>
              <a:t>Current results (Price)</a:t>
            </a:r>
            <a:endParaRPr b="1">
              <a:latin typeface="Times New Roman"/>
              <a:ea typeface="Times New Roman"/>
              <a:cs typeface="Times New Roman"/>
              <a:sym typeface="Times New Roman"/>
            </a:endParaRPr>
          </a:p>
        </p:txBody>
      </p:sp>
      <p:cxnSp>
        <p:nvCxnSpPr>
          <p:cNvPr id="324" name="Google Shape;324;p37"/>
          <p:cNvCxnSpPr/>
          <p:nvPr/>
        </p:nvCxnSpPr>
        <p:spPr>
          <a:xfrm>
            <a:off x="843150" y="223125"/>
            <a:ext cx="609000" cy="0"/>
          </a:xfrm>
          <a:prstGeom prst="straightConnector1">
            <a:avLst/>
          </a:prstGeom>
          <a:noFill/>
          <a:ln cap="flat" cmpd="sng" w="19050">
            <a:solidFill>
              <a:schemeClr val="dk2"/>
            </a:solidFill>
            <a:prstDash val="solid"/>
            <a:round/>
            <a:headEnd len="med" w="med" type="none"/>
            <a:tailEnd len="med" w="med" type="none"/>
          </a:ln>
        </p:spPr>
      </p:cxnSp>
      <p:sp>
        <p:nvSpPr>
          <p:cNvPr id="325" name="Google Shape;325;p37"/>
          <p:cNvSpPr/>
          <p:nvPr/>
        </p:nvSpPr>
        <p:spPr>
          <a:xfrm>
            <a:off x="6604375" y="1765225"/>
            <a:ext cx="1491300" cy="1410300"/>
          </a:xfrm>
          <a:prstGeom prst="ellipse">
            <a:avLst/>
          </a:prstGeom>
          <a:solidFill>
            <a:srgbClr val="EEC2C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de" sz="1800">
                <a:latin typeface="Fira Sans"/>
                <a:ea typeface="Fira Sans"/>
                <a:cs typeface="Fira Sans"/>
                <a:sym typeface="Fira Sans"/>
              </a:rPr>
              <a:t>77.07</a:t>
            </a:r>
            <a:endParaRPr b="1" sz="2000">
              <a:latin typeface="Fira Sans"/>
              <a:ea typeface="Fira Sans"/>
              <a:cs typeface="Fira Sans"/>
              <a:sym typeface="Fira Sans"/>
            </a:endParaRPr>
          </a:p>
        </p:txBody>
      </p:sp>
      <p:sp>
        <p:nvSpPr>
          <p:cNvPr id="326" name="Google Shape;326;p37"/>
          <p:cNvSpPr txBox="1"/>
          <p:nvPr/>
        </p:nvSpPr>
        <p:spPr>
          <a:xfrm>
            <a:off x="6604375" y="3500025"/>
            <a:ext cx="1618200" cy="36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de" sz="1500">
                <a:solidFill>
                  <a:schemeClr val="dk2"/>
                </a:solidFill>
                <a:latin typeface="Fira Sans"/>
                <a:ea typeface="Fira Sans"/>
                <a:cs typeface="Fira Sans"/>
                <a:sym typeface="Fira Sans"/>
              </a:rPr>
              <a:t>R Squared value</a:t>
            </a:r>
            <a:endParaRPr b="1" sz="1500">
              <a:solidFill>
                <a:schemeClr val="dk2"/>
              </a:solidFill>
              <a:latin typeface="Fira Sans"/>
              <a:ea typeface="Fira Sans"/>
              <a:cs typeface="Fira Sans"/>
              <a:sym typeface="Fira Sans"/>
            </a:endParaRPr>
          </a:p>
        </p:txBody>
      </p:sp>
      <p:pic>
        <p:nvPicPr>
          <p:cNvPr id="327" name="Google Shape;327;p37"/>
          <p:cNvPicPr preferRelativeResize="0"/>
          <p:nvPr/>
        </p:nvPicPr>
        <p:blipFill>
          <a:blip r:embed="rId3">
            <a:alphaModFix/>
          </a:blip>
          <a:stretch>
            <a:fillRect/>
          </a:stretch>
        </p:blipFill>
        <p:spPr>
          <a:xfrm>
            <a:off x="367675" y="1117025"/>
            <a:ext cx="5919526" cy="37610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38"/>
          <p:cNvSpPr txBox="1"/>
          <p:nvPr>
            <p:ph type="title"/>
          </p:nvPr>
        </p:nvSpPr>
        <p:spPr>
          <a:xfrm>
            <a:off x="948600" y="5443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600"/>
              </a:spcAft>
              <a:buNone/>
            </a:pPr>
            <a:r>
              <a:rPr b="1" lang="de">
                <a:latin typeface="Times New Roman"/>
                <a:ea typeface="Times New Roman"/>
                <a:cs typeface="Times New Roman"/>
                <a:sym typeface="Times New Roman"/>
              </a:rPr>
              <a:t>Current results (Availability)</a:t>
            </a:r>
            <a:endParaRPr b="1">
              <a:latin typeface="Times New Roman"/>
              <a:ea typeface="Times New Roman"/>
              <a:cs typeface="Times New Roman"/>
              <a:sym typeface="Times New Roman"/>
            </a:endParaRPr>
          </a:p>
        </p:txBody>
      </p:sp>
      <p:cxnSp>
        <p:nvCxnSpPr>
          <p:cNvPr id="333" name="Google Shape;333;p38"/>
          <p:cNvCxnSpPr/>
          <p:nvPr/>
        </p:nvCxnSpPr>
        <p:spPr>
          <a:xfrm>
            <a:off x="843150" y="223125"/>
            <a:ext cx="609000" cy="0"/>
          </a:xfrm>
          <a:prstGeom prst="straightConnector1">
            <a:avLst/>
          </a:prstGeom>
          <a:noFill/>
          <a:ln cap="flat" cmpd="sng" w="19050">
            <a:solidFill>
              <a:schemeClr val="dk2"/>
            </a:solidFill>
            <a:prstDash val="solid"/>
            <a:round/>
            <a:headEnd len="med" w="med" type="none"/>
            <a:tailEnd len="med" w="med" type="none"/>
          </a:ln>
        </p:spPr>
      </p:cxnSp>
      <p:sp>
        <p:nvSpPr>
          <p:cNvPr id="334" name="Google Shape;334;p38"/>
          <p:cNvSpPr/>
          <p:nvPr/>
        </p:nvSpPr>
        <p:spPr>
          <a:xfrm>
            <a:off x="6604375" y="1765225"/>
            <a:ext cx="1491300" cy="1410300"/>
          </a:xfrm>
          <a:prstGeom prst="ellipse">
            <a:avLst/>
          </a:prstGeom>
          <a:solidFill>
            <a:srgbClr val="EEC2C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de" sz="2300">
                <a:latin typeface="Fira Sans"/>
                <a:ea typeface="Fira Sans"/>
                <a:cs typeface="Fira Sans"/>
                <a:sym typeface="Fira Sans"/>
              </a:rPr>
              <a:t>91.5 </a:t>
            </a:r>
            <a:endParaRPr b="1" sz="2500">
              <a:latin typeface="Fira Sans"/>
              <a:ea typeface="Fira Sans"/>
              <a:cs typeface="Fira Sans"/>
              <a:sym typeface="Fira Sans"/>
            </a:endParaRPr>
          </a:p>
        </p:txBody>
      </p:sp>
      <p:sp>
        <p:nvSpPr>
          <p:cNvPr id="335" name="Google Shape;335;p38"/>
          <p:cNvSpPr txBox="1"/>
          <p:nvPr/>
        </p:nvSpPr>
        <p:spPr>
          <a:xfrm>
            <a:off x="6431900" y="3500025"/>
            <a:ext cx="2018700" cy="36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de" sz="1500">
                <a:solidFill>
                  <a:schemeClr val="dk2"/>
                </a:solidFill>
                <a:latin typeface="Fira Sans"/>
                <a:ea typeface="Fira Sans"/>
                <a:cs typeface="Fira Sans"/>
                <a:sym typeface="Fira Sans"/>
              </a:rPr>
              <a:t>R Squared Value</a:t>
            </a:r>
            <a:endParaRPr b="1" sz="1500">
              <a:solidFill>
                <a:schemeClr val="dk2"/>
              </a:solidFill>
              <a:latin typeface="Fira Sans"/>
              <a:ea typeface="Fira Sans"/>
              <a:cs typeface="Fira Sans"/>
              <a:sym typeface="Fira Sans"/>
            </a:endParaRPr>
          </a:p>
        </p:txBody>
      </p:sp>
      <p:pic>
        <p:nvPicPr>
          <p:cNvPr id="336" name="Google Shape;336;p38"/>
          <p:cNvPicPr preferRelativeResize="0"/>
          <p:nvPr/>
        </p:nvPicPr>
        <p:blipFill>
          <a:blip r:embed="rId3">
            <a:alphaModFix/>
          </a:blip>
          <a:stretch>
            <a:fillRect/>
          </a:stretch>
        </p:blipFill>
        <p:spPr>
          <a:xfrm>
            <a:off x="432450" y="1190750"/>
            <a:ext cx="5999450" cy="35699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39"/>
          <p:cNvSpPr txBox="1"/>
          <p:nvPr>
            <p:ph type="title"/>
          </p:nvPr>
        </p:nvSpPr>
        <p:spPr>
          <a:xfrm>
            <a:off x="679800" y="317600"/>
            <a:ext cx="5722500" cy="1087200"/>
          </a:xfrm>
          <a:prstGeom prst="rect">
            <a:avLst/>
          </a:prstGeom>
        </p:spPr>
        <p:txBody>
          <a:bodyPr anchorCtr="0" anchor="ctr" bIns="91425" lIns="91425" spcFirstLastPara="1" rIns="91425" wrap="square" tIns="91425">
            <a:noAutofit/>
          </a:bodyPr>
          <a:lstStyle/>
          <a:p>
            <a:pPr indent="0" lvl="0" marL="0" rtl="0" algn="ctr">
              <a:spcBef>
                <a:spcPts val="0"/>
              </a:spcBef>
              <a:spcAft>
                <a:spcPts val="600"/>
              </a:spcAft>
              <a:buNone/>
            </a:pPr>
            <a:r>
              <a:rPr lang="de"/>
              <a:t>Stakeholder Metrics </a:t>
            </a:r>
            <a:endParaRPr/>
          </a:p>
        </p:txBody>
      </p:sp>
      <p:sp>
        <p:nvSpPr>
          <p:cNvPr id="342" name="Google Shape;342;p39"/>
          <p:cNvSpPr txBox="1"/>
          <p:nvPr/>
        </p:nvSpPr>
        <p:spPr>
          <a:xfrm>
            <a:off x="609375" y="1486075"/>
            <a:ext cx="7110600" cy="3109200"/>
          </a:xfrm>
          <a:prstGeom prst="rect">
            <a:avLst/>
          </a:prstGeom>
          <a:noFill/>
          <a:ln>
            <a:noFill/>
          </a:ln>
        </p:spPr>
        <p:txBody>
          <a:bodyPr anchorCtr="0" anchor="t" bIns="91425" lIns="91425" spcFirstLastPara="1" rIns="91425" wrap="square" tIns="91425">
            <a:spAutoFit/>
          </a:bodyPr>
          <a:lstStyle/>
          <a:p>
            <a:pPr indent="-349250" lvl="0" marL="457200" rtl="0" algn="l">
              <a:spcBef>
                <a:spcPts val="0"/>
              </a:spcBef>
              <a:spcAft>
                <a:spcPts val="0"/>
              </a:spcAft>
              <a:buSzPts val="1900"/>
              <a:buFont typeface="Times New Roman"/>
              <a:buChar char="●"/>
            </a:pPr>
            <a:r>
              <a:rPr lang="de" sz="1900">
                <a:latin typeface="Times New Roman"/>
                <a:ea typeface="Times New Roman"/>
                <a:cs typeface="Times New Roman"/>
                <a:sym typeface="Times New Roman"/>
              </a:rPr>
              <a:t>Revenue prediction</a:t>
            </a:r>
            <a:endParaRPr sz="1900">
              <a:latin typeface="Times New Roman"/>
              <a:ea typeface="Times New Roman"/>
              <a:cs typeface="Times New Roman"/>
              <a:sym typeface="Times New Roman"/>
            </a:endParaRPr>
          </a:p>
          <a:p>
            <a:pPr indent="0" lvl="0" marL="457200" rtl="0" algn="l">
              <a:spcBef>
                <a:spcPts val="0"/>
              </a:spcBef>
              <a:spcAft>
                <a:spcPts val="0"/>
              </a:spcAft>
              <a:buNone/>
            </a:pPr>
            <a:r>
              <a:t/>
            </a:r>
            <a:endParaRPr sz="1900">
              <a:latin typeface="Times New Roman"/>
              <a:ea typeface="Times New Roman"/>
              <a:cs typeface="Times New Roman"/>
              <a:sym typeface="Times New Roman"/>
            </a:endParaRPr>
          </a:p>
          <a:p>
            <a:pPr indent="-349250" lvl="0" marL="457200" rtl="0" algn="l">
              <a:spcBef>
                <a:spcPts val="0"/>
              </a:spcBef>
              <a:spcAft>
                <a:spcPts val="0"/>
              </a:spcAft>
              <a:buSzPts val="1900"/>
              <a:buFont typeface="Times New Roman"/>
              <a:buChar char="●"/>
            </a:pPr>
            <a:r>
              <a:rPr lang="de" sz="1900">
                <a:latin typeface="Times New Roman"/>
                <a:ea typeface="Times New Roman"/>
                <a:cs typeface="Times New Roman"/>
                <a:sym typeface="Times New Roman"/>
              </a:rPr>
              <a:t>Pricing </a:t>
            </a:r>
            <a:r>
              <a:rPr lang="de" sz="1900">
                <a:latin typeface="Times New Roman"/>
                <a:ea typeface="Times New Roman"/>
                <a:cs typeface="Times New Roman"/>
                <a:sym typeface="Times New Roman"/>
              </a:rPr>
              <a:t>insights </a:t>
            </a:r>
            <a:endParaRPr sz="1900">
              <a:latin typeface="Times New Roman"/>
              <a:ea typeface="Times New Roman"/>
              <a:cs typeface="Times New Roman"/>
              <a:sym typeface="Times New Roman"/>
            </a:endParaRPr>
          </a:p>
          <a:p>
            <a:pPr indent="0" lvl="0" marL="457200" rtl="0" algn="l">
              <a:spcBef>
                <a:spcPts val="0"/>
              </a:spcBef>
              <a:spcAft>
                <a:spcPts val="0"/>
              </a:spcAft>
              <a:buNone/>
            </a:pPr>
            <a:r>
              <a:t/>
            </a:r>
            <a:endParaRPr sz="1900">
              <a:latin typeface="Times New Roman"/>
              <a:ea typeface="Times New Roman"/>
              <a:cs typeface="Times New Roman"/>
              <a:sym typeface="Times New Roman"/>
            </a:endParaRPr>
          </a:p>
          <a:p>
            <a:pPr indent="-349250" lvl="0" marL="457200" rtl="0" algn="l">
              <a:spcBef>
                <a:spcPts val="0"/>
              </a:spcBef>
              <a:spcAft>
                <a:spcPts val="0"/>
              </a:spcAft>
              <a:buSzPts val="1900"/>
              <a:buFont typeface="Times New Roman"/>
              <a:buChar char="●"/>
            </a:pPr>
            <a:r>
              <a:rPr lang="de" sz="1900">
                <a:latin typeface="Times New Roman"/>
                <a:ea typeface="Times New Roman"/>
                <a:cs typeface="Times New Roman"/>
                <a:sym typeface="Times New Roman"/>
              </a:rPr>
              <a:t>Location Recommendation</a:t>
            </a:r>
            <a:endParaRPr sz="1900">
              <a:latin typeface="Times New Roman"/>
              <a:ea typeface="Times New Roman"/>
              <a:cs typeface="Times New Roman"/>
              <a:sym typeface="Times New Roman"/>
            </a:endParaRPr>
          </a:p>
          <a:p>
            <a:pPr indent="0" lvl="0" marL="457200" rtl="0" algn="l">
              <a:spcBef>
                <a:spcPts val="0"/>
              </a:spcBef>
              <a:spcAft>
                <a:spcPts val="0"/>
              </a:spcAft>
              <a:buNone/>
            </a:pPr>
            <a:r>
              <a:t/>
            </a:r>
            <a:endParaRPr sz="1900">
              <a:latin typeface="Times New Roman"/>
              <a:ea typeface="Times New Roman"/>
              <a:cs typeface="Times New Roman"/>
              <a:sym typeface="Times New Roman"/>
            </a:endParaRPr>
          </a:p>
          <a:p>
            <a:pPr indent="-349250" lvl="0" marL="457200" rtl="0" algn="l">
              <a:spcBef>
                <a:spcPts val="0"/>
              </a:spcBef>
              <a:spcAft>
                <a:spcPts val="0"/>
              </a:spcAft>
              <a:buSzPts val="1900"/>
              <a:buFont typeface="Times New Roman"/>
              <a:buChar char="●"/>
            </a:pPr>
            <a:r>
              <a:rPr lang="de" sz="1900">
                <a:latin typeface="Times New Roman"/>
                <a:ea typeface="Times New Roman"/>
                <a:cs typeface="Times New Roman"/>
                <a:sym typeface="Times New Roman"/>
              </a:rPr>
              <a:t>Best Amenities </a:t>
            </a:r>
            <a:endParaRPr sz="1900">
              <a:latin typeface="Times New Roman"/>
              <a:ea typeface="Times New Roman"/>
              <a:cs typeface="Times New Roman"/>
              <a:sym typeface="Times New Roman"/>
            </a:endParaRPr>
          </a:p>
          <a:p>
            <a:pPr indent="0" lvl="0" marL="457200" rtl="0" algn="l">
              <a:spcBef>
                <a:spcPts val="0"/>
              </a:spcBef>
              <a:spcAft>
                <a:spcPts val="0"/>
              </a:spcAft>
              <a:buNone/>
            </a:pPr>
            <a:r>
              <a:t/>
            </a:r>
            <a:endParaRPr sz="1900">
              <a:latin typeface="Times New Roman"/>
              <a:ea typeface="Times New Roman"/>
              <a:cs typeface="Times New Roman"/>
              <a:sym typeface="Times New Roman"/>
            </a:endParaRPr>
          </a:p>
          <a:p>
            <a:pPr indent="-349250" lvl="0" marL="457200" rtl="0" algn="l">
              <a:spcBef>
                <a:spcPts val="0"/>
              </a:spcBef>
              <a:spcAft>
                <a:spcPts val="0"/>
              </a:spcAft>
              <a:buSzPts val="1900"/>
              <a:buFont typeface="Times New Roman"/>
              <a:buChar char="●"/>
            </a:pPr>
            <a:r>
              <a:rPr lang="de" sz="1900">
                <a:latin typeface="Times New Roman"/>
                <a:ea typeface="Times New Roman"/>
                <a:cs typeface="Times New Roman"/>
                <a:sym typeface="Times New Roman"/>
              </a:rPr>
              <a:t>Property type Recommendation </a:t>
            </a:r>
            <a:endParaRPr sz="1900">
              <a:latin typeface="Times New Roman"/>
              <a:ea typeface="Times New Roman"/>
              <a:cs typeface="Times New Roman"/>
              <a:sym typeface="Times New Roman"/>
            </a:endParaRPr>
          </a:p>
          <a:p>
            <a:pPr indent="0" lvl="0" marL="457200" rtl="0" algn="l">
              <a:spcBef>
                <a:spcPts val="0"/>
              </a:spcBef>
              <a:spcAft>
                <a:spcPts val="0"/>
              </a:spcAft>
              <a:buNone/>
            </a:pPr>
            <a:r>
              <a:t/>
            </a:r>
            <a:endParaRPr sz="1900">
              <a:latin typeface="Times New Roman"/>
              <a:ea typeface="Times New Roman"/>
              <a:cs typeface="Times New Roman"/>
              <a:sym typeface="Times New Roman"/>
            </a:endParaRPr>
          </a:p>
        </p:txBody>
      </p:sp>
    </p:spTree>
  </p:cSld>
  <p:clrMapOvr>
    <a:masterClrMapping/>
  </p:clrMapOvr>
</p:sld>
</file>

<file path=ppt/theme/theme1.xml><?xml version="1.0" encoding="utf-8"?>
<a:theme xmlns:a="http://schemas.openxmlformats.org/drawingml/2006/main" xmlns:r="http://schemas.openxmlformats.org/officeDocument/2006/relationships" name="Watercolor &amp; Shapes MK Plan by Slidesgo">
  <a:themeElements>
    <a:clrScheme name="Simple Light">
      <a:dk1>
        <a:srgbClr val="F9F6F2"/>
      </a:dk1>
      <a:lt1>
        <a:srgbClr val="FFFFFF"/>
      </a:lt1>
      <a:dk2>
        <a:srgbClr val="272625"/>
      </a:dk2>
      <a:lt2>
        <a:srgbClr val="FFFFFF"/>
      </a:lt2>
      <a:accent1>
        <a:srgbClr val="FFFFFF"/>
      </a:accent1>
      <a:accent2>
        <a:srgbClr val="FFFFFF"/>
      </a:accent2>
      <a:accent3>
        <a:srgbClr val="FFFFFF"/>
      </a:accent3>
      <a:accent4>
        <a:srgbClr val="FFFFFF"/>
      </a:accent4>
      <a:accent5>
        <a:srgbClr val="FFFFFF"/>
      </a:accent5>
      <a:accent6>
        <a:srgbClr val="FFFFFF"/>
      </a:accent6>
      <a:hlink>
        <a:srgbClr val="272625"/>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